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7.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97" r:id="rId2"/>
    <p:sldId id="398" r:id="rId3"/>
    <p:sldId id="449" r:id="rId4"/>
    <p:sldId id="447" r:id="rId5"/>
    <p:sldId id="448" r:id="rId6"/>
    <p:sldId id="460" r:id="rId7"/>
    <p:sldId id="431" r:id="rId8"/>
    <p:sldId id="432" r:id="rId9"/>
    <p:sldId id="433" r:id="rId10"/>
    <p:sldId id="434" r:id="rId11"/>
    <p:sldId id="437" r:id="rId12"/>
    <p:sldId id="438" r:id="rId13"/>
    <p:sldId id="422" r:id="rId14"/>
    <p:sldId id="423" r:id="rId15"/>
    <p:sldId id="424" r:id="rId16"/>
    <p:sldId id="421" r:id="rId17"/>
    <p:sldId id="455" r:id="rId18"/>
    <p:sldId id="456" r:id="rId19"/>
    <p:sldId id="457" r:id="rId20"/>
    <p:sldId id="444" r:id="rId21"/>
    <p:sldId id="453" r:id="rId22"/>
    <p:sldId id="454" r:id="rId23"/>
    <p:sldId id="446" r:id="rId24"/>
    <p:sldId id="451" r:id="rId25"/>
    <p:sldId id="452" r:id="rId26"/>
    <p:sldId id="458" r:id="rId27"/>
    <p:sldId id="461" r:id="rId28"/>
    <p:sldId id="450" r:id="rId29"/>
    <p:sldId id="402" r:id="rId30"/>
    <p:sldId id="441" r:id="rId31"/>
    <p:sldId id="442" r:id="rId32"/>
    <p:sldId id="443" r:id="rId33"/>
    <p:sldId id="40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4E6"/>
    <a:srgbClr val="EAECDF"/>
    <a:srgbClr val="ACBCBC"/>
    <a:srgbClr val="DDC48C"/>
    <a:srgbClr val="E9EDDF"/>
    <a:srgbClr val="DDE3D7"/>
    <a:srgbClr val="DFE3D6"/>
    <a:srgbClr val="DAE0D6"/>
    <a:srgbClr val="95ADB5"/>
    <a:srgbClr val="CB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p:cViewPr varScale="1">
        <p:scale>
          <a:sx n="74" d="100"/>
          <a:sy n="74"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04134-CCEC-44FB-ABFD-BB9FB70F7185}" type="datetimeFigureOut">
              <a:rPr lang="en-US" smtClean="0"/>
              <a:t>4/1/2016</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EFDC3-13D2-479E-BBA4-A262EB8F14BE}" type="slidenum">
              <a:rPr lang="en-US" smtClean="0"/>
              <a:t>‹N°›</a:t>
            </a:fld>
            <a:endParaRPr lang="en-US"/>
          </a:p>
        </p:txBody>
      </p:sp>
    </p:spTree>
    <p:extLst>
      <p:ext uri="{BB962C8B-B14F-4D97-AF65-F5344CB8AC3E}">
        <p14:creationId xmlns:p14="http://schemas.microsoft.com/office/powerpoint/2010/main" val="43010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54415659-5B08-4861-B12B-76CBE4601860}" type="datetimeFigureOut">
              <a:rPr lang="en-US" smtClean="0"/>
              <a:t>4/1/2016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CBCD701-0523-4239-BA46-171EF7A32976}" type="slidenum">
              <a:rPr lang="en-US" smtClean="0"/>
              <a:t>‹N°›</a:t>
            </a:fld>
            <a:endParaRPr lang="en-US"/>
          </a:p>
        </p:txBody>
      </p:sp>
    </p:spTree>
    <p:extLst>
      <p:ext uri="{BB962C8B-B14F-4D97-AF65-F5344CB8AC3E}">
        <p14:creationId xmlns:p14="http://schemas.microsoft.com/office/powerpoint/2010/main" val="1856169829"/>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54415659-5B08-4861-B12B-76CBE4601860}" type="datetimeFigureOut">
              <a:rPr lang="en-US" smtClean="0"/>
              <a:t>4/1/2016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CBCD701-0523-4239-BA46-171EF7A32976}" type="slidenum">
              <a:rPr lang="en-US" smtClean="0"/>
              <a:t>‹N°›</a:t>
            </a:fld>
            <a:endParaRPr lang="en-US"/>
          </a:p>
        </p:txBody>
      </p:sp>
    </p:spTree>
    <p:extLst>
      <p:ext uri="{BB962C8B-B14F-4D97-AF65-F5344CB8AC3E}">
        <p14:creationId xmlns:p14="http://schemas.microsoft.com/office/powerpoint/2010/main" val="2226612646"/>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54415659-5B08-4861-B12B-76CBE4601860}" type="datetimeFigureOut">
              <a:rPr lang="en-US" smtClean="0"/>
              <a:t>4/1/2016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CBCD701-0523-4239-BA46-171EF7A32976}" type="slidenum">
              <a:rPr lang="en-US" smtClean="0"/>
              <a:t>‹N°›</a:t>
            </a:fld>
            <a:endParaRPr lang="en-US"/>
          </a:p>
        </p:txBody>
      </p:sp>
    </p:spTree>
    <p:extLst>
      <p:ext uri="{BB962C8B-B14F-4D97-AF65-F5344CB8AC3E}">
        <p14:creationId xmlns:p14="http://schemas.microsoft.com/office/powerpoint/2010/main" val="489253343"/>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54415659-5B08-4861-B12B-76CBE4601860}" type="datetimeFigureOut">
              <a:rPr lang="en-US" smtClean="0"/>
              <a:t>4/1/2016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CBCD701-0523-4239-BA46-171EF7A32976}" type="slidenum">
              <a:rPr lang="en-US" smtClean="0"/>
              <a:t>‹N°›</a:t>
            </a:fld>
            <a:endParaRPr lang="en-US"/>
          </a:p>
        </p:txBody>
      </p:sp>
    </p:spTree>
    <p:extLst>
      <p:ext uri="{BB962C8B-B14F-4D97-AF65-F5344CB8AC3E}">
        <p14:creationId xmlns:p14="http://schemas.microsoft.com/office/powerpoint/2010/main" val="4107784768"/>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4415659-5B08-4861-B12B-76CBE4601860}" type="datetimeFigureOut">
              <a:rPr lang="en-US" smtClean="0"/>
              <a:t>4/1/2016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CBCD701-0523-4239-BA46-171EF7A32976}" type="slidenum">
              <a:rPr lang="en-US" smtClean="0"/>
              <a:t>‹N°›</a:t>
            </a:fld>
            <a:endParaRPr lang="en-US"/>
          </a:p>
        </p:txBody>
      </p:sp>
    </p:spTree>
    <p:extLst>
      <p:ext uri="{BB962C8B-B14F-4D97-AF65-F5344CB8AC3E}">
        <p14:creationId xmlns:p14="http://schemas.microsoft.com/office/powerpoint/2010/main" val="1799904171"/>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54415659-5B08-4861-B12B-76CBE4601860}" type="datetimeFigureOut">
              <a:rPr lang="en-US" smtClean="0"/>
              <a:t>4/1/2016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CBCD701-0523-4239-BA46-171EF7A32976}" type="slidenum">
              <a:rPr lang="en-US" smtClean="0"/>
              <a:t>‹N°›</a:t>
            </a:fld>
            <a:endParaRPr lang="en-US"/>
          </a:p>
        </p:txBody>
      </p:sp>
    </p:spTree>
    <p:extLst>
      <p:ext uri="{BB962C8B-B14F-4D97-AF65-F5344CB8AC3E}">
        <p14:creationId xmlns:p14="http://schemas.microsoft.com/office/powerpoint/2010/main" val="3609778262"/>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54415659-5B08-4861-B12B-76CBE4601860}" type="datetimeFigureOut">
              <a:rPr lang="en-US" smtClean="0"/>
              <a:t>4/1/2016</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2CBCD701-0523-4239-BA46-171EF7A32976}" type="slidenum">
              <a:rPr lang="en-US" smtClean="0"/>
              <a:t>‹N°›</a:t>
            </a:fld>
            <a:endParaRPr lang="en-US"/>
          </a:p>
        </p:txBody>
      </p:sp>
    </p:spTree>
    <p:extLst>
      <p:ext uri="{BB962C8B-B14F-4D97-AF65-F5344CB8AC3E}">
        <p14:creationId xmlns:p14="http://schemas.microsoft.com/office/powerpoint/2010/main" val="2928979138"/>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54415659-5B08-4861-B12B-76CBE4601860}" type="datetimeFigureOut">
              <a:rPr lang="en-US" smtClean="0"/>
              <a:t>4/1/2016</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2CBCD701-0523-4239-BA46-171EF7A32976}" type="slidenum">
              <a:rPr lang="en-US" smtClean="0"/>
              <a:t>‹N°›</a:t>
            </a:fld>
            <a:endParaRPr lang="en-US"/>
          </a:p>
        </p:txBody>
      </p:sp>
    </p:spTree>
    <p:extLst>
      <p:ext uri="{BB962C8B-B14F-4D97-AF65-F5344CB8AC3E}">
        <p14:creationId xmlns:p14="http://schemas.microsoft.com/office/powerpoint/2010/main" val="3723184045"/>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415659-5B08-4861-B12B-76CBE4601860}" type="datetimeFigureOut">
              <a:rPr lang="en-US" smtClean="0"/>
              <a:t>4/1/2016</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2CBCD701-0523-4239-BA46-171EF7A32976}" type="slidenum">
              <a:rPr lang="en-US" smtClean="0"/>
              <a:t>‹N°›</a:t>
            </a:fld>
            <a:endParaRPr lang="en-US"/>
          </a:p>
        </p:txBody>
      </p:sp>
    </p:spTree>
    <p:extLst>
      <p:ext uri="{BB962C8B-B14F-4D97-AF65-F5344CB8AC3E}">
        <p14:creationId xmlns:p14="http://schemas.microsoft.com/office/powerpoint/2010/main" val="648849407"/>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4415659-5B08-4861-B12B-76CBE4601860}" type="datetimeFigureOut">
              <a:rPr lang="en-US" smtClean="0"/>
              <a:t>4/1/2016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CBCD701-0523-4239-BA46-171EF7A32976}" type="slidenum">
              <a:rPr lang="en-US" smtClean="0"/>
              <a:t>‹N°›</a:t>
            </a:fld>
            <a:endParaRPr lang="en-US"/>
          </a:p>
        </p:txBody>
      </p:sp>
    </p:spTree>
    <p:extLst>
      <p:ext uri="{BB962C8B-B14F-4D97-AF65-F5344CB8AC3E}">
        <p14:creationId xmlns:p14="http://schemas.microsoft.com/office/powerpoint/2010/main" val="375917894"/>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4415659-5B08-4861-B12B-76CBE4601860}" type="datetimeFigureOut">
              <a:rPr lang="en-US" smtClean="0"/>
              <a:t>4/1/2016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CBCD701-0523-4239-BA46-171EF7A32976}" type="slidenum">
              <a:rPr lang="en-US" smtClean="0"/>
              <a:t>‹N°›</a:t>
            </a:fld>
            <a:endParaRPr lang="en-US"/>
          </a:p>
        </p:txBody>
      </p:sp>
    </p:spTree>
    <p:extLst>
      <p:ext uri="{BB962C8B-B14F-4D97-AF65-F5344CB8AC3E}">
        <p14:creationId xmlns:p14="http://schemas.microsoft.com/office/powerpoint/2010/main" val="2365938283"/>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15659-5B08-4861-B12B-76CBE4601860}" type="datetimeFigureOut">
              <a:rPr lang="en-US" smtClean="0"/>
              <a:t>4/1/2016</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CD701-0523-4239-BA46-171EF7A32976}" type="slidenum">
              <a:rPr lang="en-US" smtClean="0"/>
              <a:t>‹N°›</a:t>
            </a:fld>
            <a:endParaRPr lang="en-US"/>
          </a:p>
        </p:txBody>
      </p:sp>
    </p:spTree>
    <p:extLst>
      <p:ext uri="{BB962C8B-B14F-4D97-AF65-F5344CB8AC3E}">
        <p14:creationId xmlns:p14="http://schemas.microsoft.com/office/powerpoint/2010/main" val="363748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hyperlink" Target="dut%20autres%20etablissement/dut%20fst%20fes.doc" TargetMode="External"/><Relationship Id="rId7" Type="http://schemas.openxmlformats.org/officeDocument/2006/relationships/hyperlink" Target="dut%20autres%20etablissement/dut%20medecine%20dentaire.doc" TargetMode="External"/><Relationship Id="rId2" Type="http://schemas.openxmlformats.org/officeDocument/2006/relationships/hyperlink" Target="dut%20autres%20etablissement/dut%20medecine%20dentaire%20casa.pdf" TargetMode="External"/><Relationship Id="rId1" Type="http://schemas.openxmlformats.org/officeDocument/2006/relationships/slideLayout" Target="../slideLayouts/slideLayout2.xml"/><Relationship Id="rId6" Type="http://schemas.openxmlformats.org/officeDocument/2006/relationships/hyperlink" Target="dut%20autres%20etablissement/ENSET%20MOHMADYA.doc" TargetMode="External"/><Relationship Id="rId5" Type="http://schemas.openxmlformats.org/officeDocument/2006/relationships/hyperlink" Target="dut%20autres%20etablissement/EST%20ENS%20TETWAN.doc" TargetMode="External"/><Relationship Id="rId4" Type="http://schemas.openxmlformats.org/officeDocument/2006/relationships/hyperlink" Target="dut%20autres%20etablissement/ENSET%20RABAT.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dut%20autres%20etablissement/dut%20medecine%20dentaire.doc" TargetMode="External"/><Relationship Id="rId3" Type="http://schemas.openxmlformats.org/officeDocument/2006/relationships/hyperlink" Target="dut%20autres%20etablissement/dut%20fst%20fes.doc" TargetMode="External"/><Relationship Id="rId7" Type="http://schemas.openxmlformats.org/officeDocument/2006/relationships/image" Target="../media/image40.jpg"/><Relationship Id="rId2" Type="http://schemas.openxmlformats.org/officeDocument/2006/relationships/hyperlink" Target="dut%20autres%20etablissement/dut%20medecine%20dentaire%20casa.pdf" TargetMode="External"/><Relationship Id="rId1" Type="http://schemas.openxmlformats.org/officeDocument/2006/relationships/slideLayout" Target="../slideLayouts/slideLayout2.xml"/><Relationship Id="rId6" Type="http://schemas.openxmlformats.org/officeDocument/2006/relationships/hyperlink" Target="dut%20autres%20etablissement/ENSET%20MOHMADYA.doc" TargetMode="External"/><Relationship Id="rId5" Type="http://schemas.openxmlformats.org/officeDocument/2006/relationships/hyperlink" Target="dut%20autres%20etablissement/EST%20ENS%20TETWAN.doc" TargetMode="External"/><Relationship Id="rId4" Type="http://schemas.openxmlformats.org/officeDocument/2006/relationships/hyperlink" Target="dut%20autres%20etablissement/ENSET%20RABAT.doc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dut%20autres%20etablissement/dut%20medecine%20dentaire%20casa.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dut%20autres%20etablissement/dut%20medecine%20dentaire%20casa.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dut%20autres%20etablissement/dut%20medecine%20dentaire%20casa.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dut%20autres%20etablissement/dut%20medecine%20dentaire%20casa.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dut%20autres%20etablissement/ENSET%20RABAT.docx" TargetMode="External"/><Relationship Id="rId2" Type="http://schemas.openxmlformats.org/officeDocument/2006/relationships/hyperlink" Target="dut%20autres%20etablissement/dut%20medecine%20dentaire.doc" TargetMode="Externa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hyperlink" Target="dut%20autres%20etablissement/dut%20medecine%20dentaire%20casa.pdf" TargetMode="External"/><Relationship Id="rId7" Type="http://schemas.openxmlformats.org/officeDocument/2006/relationships/hyperlink" Target="dut%20autres%20etablissement/ENSET%20MOHMADYA.doc" TargetMode="External"/><Relationship Id="rId2" Type="http://schemas.openxmlformats.org/officeDocument/2006/relationships/hyperlink" Target="dut%20autres%20etablissement/dut%20medecine%20dentaire.doc" TargetMode="External"/><Relationship Id="rId1" Type="http://schemas.openxmlformats.org/officeDocument/2006/relationships/slideLayout" Target="../slideLayouts/slideLayout2.xml"/><Relationship Id="rId6" Type="http://schemas.openxmlformats.org/officeDocument/2006/relationships/hyperlink" Target="dut%20autres%20etablissement/EST%20ENS%20TETWAN.doc" TargetMode="External"/><Relationship Id="rId5" Type="http://schemas.openxmlformats.org/officeDocument/2006/relationships/hyperlink" Target="dut%20autres%20etablissement/ENSET%20RABAT.docx" TargetMode="External"/><Relationship Id="rId4" Type="http://schemas.openxmlformats.org/officeDocument/2006/relationships/hyperlink" Target="dut%20autres%20etablissement/dut%20fst%20fes.do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dut%20autres%20etablissement/ENSET%20RABA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dut%20autres%20etablissement/ENSET%20RABAT.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dut%20autres%20etablissement/ENSET%20RABAT.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dut%20autres%20etablissement/ENSET%20RABAT.docx" TargetMode="External"/><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hyperlink" Target="dut%20autres%20etablissement/ENSET%20MOHMADYA.doc" TargetMode="External"/><Relationship Id="rId4" Type="http://schemas.openxmlformats.org/officeDocument/2006/relationships/hyperlink" Target="dut%20autres%20etablissement/dut%20medecine%20dentaire.doc"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gif"/><Relationship Id="rId4" Type="http://schemas.openxmlformats.org/officeDocument/2006/relationships/image" Target="../media/image62.jpeg"/><Relationship Id="rId9" Type="http://schemas.openxmlformats.org/officeDocument/2006/relationships/image" Target="../media/image67.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gif"/></Relationships>
</file>

<file path=ppt/slides/_rels/slide30.xml.rels><?xml version="1.0" encoding="UTF-8" standalone="yes"?>
<Relationships xmlns="http://schemas.openxmlformats.org/package/2006/relationships"><Relationship Id="rId8" Type="http://schemas.openxmlformats.org/officeDocument/2006/relationships/image" Target="../media/image74.jpg"/><Relationship Id="rId13" Type="http://schemas.openxmlformats.org/officeDocument/2006/relationships/image" Target="../media/image79.png"/><Relationship Id="rId3" Type="http://schemas.openxmlformats.org/officeDocument/2006/relationships/image" Target="../media/image17.png"/><Relationship Id="rId7" Type="http://schemas.openxmlformats.org/officeDocument/2006/relationships/image" Target="../media/image73.jpg"/><Relationship Id="rId12" Type="http://schemas.openxmlformats.org/officeDocument/2006/relationships/image" Target="../media/image7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1.jpg"/><Relationship Id="rId11" Type="http://schemas.openxmlformats.org/officeDocument/2006/relationships/image" Target="../media/image77.gif"/><Relationship Id="rId5" Type="http://schemas.openxmlformats.org/officeDocument/2006/relationships/image" Target="../media/image72.jpg"/><Relationship Id="rId10" Type="http://schemas.openxmlformats.org/officeDocument/2006/relationships/image" Target="../media/image76.png"/><Relationship Id="rId4" Type="http://schemas.openxmlformats.org/officeDocument/2006/relationships/image" Target="../media/image71.jpeg"/><Relationship Id="rId9" Type="http://schemas.openxmlformats.org/officeDocument/2006/relationships/image" Target="../media/image75.jpg"/><Relationship Id="rId14" Type="http://schemas.openxmlformats.org/officeDocument/2006/relationships/image" Target="../media/image80.png"/></Relationships>
</file>

<file path=ppt/slides/_rels/slide3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17.png"/><Relationship Id="rId7" Type="http://schemas.openxmlformats.org/officeDocument/2006/relationships/image" Target="../media/image84.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jpeg"/></Relationships>
</file>

<file path=ppt/slides/_rels/slide32.xml.rels><?xml version="1.0" encoding="UTF-8" standalone="yes"?>
<Relationships xmlns="http://schemas.openxmlformats.org/package/2006/relationships"><Relationship Id="rId3" Type="http://schemas.openxmlformats.org/officeDocument/2006/relationships/hyperlink" Target="dut%20autres%20etablissement/dut%20medecine%20dentaire%20casa.pdf" TargetMode="External"/><Relationship Id="rId2" Type="http://schemas.openxmlformats.org/officeDocument/2006/relationships/hyperlink" Target="dut%20autres%20etablissement/dut%20medecine%20dentaire.doc" TargetMode="External"/><Relationship Id="rId1" Type="http://schemas.openxmlformats.org/officeDocument/2006/relationships/slideLayout" Target="../slideLayouts/slideLayout2.xml"/><Relationship Id="rId5" Type="http://schemas.openxmlformats.org/officeDocument/2006/relationships/image" Target="../media/image74.jpg"/><Relationship Id="rId4" Type="http://schemas.openxmlformats.org/officeDocument/2006/relationships/hyperlink" Target="dut%20autres%20etablissement/dut%20fst%20fes.doc"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dut%20autres%20etablissement/dut%20medecine%20dentaire.doc"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dut%20autres%20etablissement/dut%20medecine%20dentaire%20casa.pdf" TargetMode="External"/><Relationship Id="rId2" Type="http://schemas.openxmlformats.org/officeDocument/2006/relationships/hyperlink" Target="dut%20autres%20etablissement/dut%20medecine%20dentaire.doc"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dut%20autres%20etablissement/dut%20fst%20fes.do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6.png"/><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png"/><Relationship Id="rId15" Type="http://schemas.openxmlformats.org/officeDocument/2006/relationships/image" Target="../media/image31.jpeg"/><Relationship Id="rId10" Type="http://schemas.openxmlformats.org/officeDocument/2006/relationships/image" Target="../media/image26.jpe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jpg"/><Relationship Id="rId14" Type="http://schemas.openxmlformats.org/officeDocument/2006/relationships/image" Target="../media/image30.gif"/></Relationships>
</file>

<file path=ppt/slides/_rels/slide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hyperlink" Target="dut%20autres%20etablissement/dut%20fst%20fes.doc" TargetMode="External"/><Relationship Id="rId7" Type="http://schemas.openxmlformats.org/officeDocument/2006/relationships/hyperlink" Target="dut%20autres%20etablissement/dut%20medecine%20dentaire.doc" TargetMode="External"/><Relationship Id="rId2" Type="http://schemas.openxmlformats.org/officeDocument/2006/relationships/hyperlink" Target="dut%20autres%20etablissement/dut%20medecine%20dentaire%20casa.pdf" TargetMode="External"/><Relationship Id="rId1" Type="http://schemas.openxmlformats.org/officeDocument/2006/relationships/slideLayout" Target="../slideLayouts/slideLayout2.xml"/><Relationship Id="rId6" Type="http://schemas.openxmlformats.org/officeDocument/2006/relationships/hyperlink" Target="dut%20autres%20etablissement/ENSET%20MOHMADYA.doc" TargetMode="External"/><Relationship Id="rId5" Type="http://schemas.openxmlformats.org/officeDocument/2006/relationships/hyperlink" Target="dut%20autres%20etablissement/EST%20ENS%20TETWAN.doc" TargetMode="External"/><Relationship Id="rId4" Type="http://schemas.openxmlformats.org/officeDocument/2006/relationships/hyperlink" Target="dut%20autres%20etablissement/ENSET%20RABAT.docx"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hyperlink" Target="dut%20autres%20etablissement/dut%20fst%20fes.doc" TargetMode="External"/><Relationship Id="rId7" Type="http://schemas.openxmlformats.org/officeDocument/2006/relationships/hyperlink" Target="dut%20autres%20etablissement/dut%20medecine%20dentaire.doc" TargetMode="External"/><Relationship Id="rId2" Type="http://schemas.openxmlformats.org/officeDocument/2006/relationships/hyperlink" Target="dut%20autres%20etablissement/dut%20medecine%20dentaire%20casa.pdf" TargetMode="External"/><Relationship Id="rId1" Type="http://schemas.openxmlformats.org/officeDocument/2006/relationships/slideLayout" Target="../slideLayouts/slideLayout2.xml"/><Relationship Id="rId6" Type="http://schemas.openxmlformats.org/officeDocument/2006/relationships/hyperlink" Target="dut%20autres%20etablissement/ENSET%20MOHMADYA.doc" TargetMode="External"/><Relationship Id="rId5" Type="http://schemas.openxmlformats.org/officeDocument/2006/relationships/hyperlink" Target="dut%20autres%20etablissement/EST%20ENS%20TETWAN.doc" TargetMode="External"/><Relationship Id="rId4" Type="http://schemas.openxmlformats.org/officeDocument/2006/relationships/hyperlink" Target="dut%20autres%20etablissement/ENSET%20RABAT.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9604" y="1353773"/>
            <a:ext cx="10769166" cy="1571827"/>
          </a:xfrm>
        </p:spPr>
        <p:txBody>
          <a:bodyPr>
            <a:noAutofit/>
          </a:bodyPr>
          <a:lstStyle/>
          <a:p>
            <a:pPr algn="ctr" rtl="1">
              <a:spcBef>
                <a:spcPts val="580"/>
              </a:spcBef>
              <a:buClr>
                <a:schemeClr val="accent1"/>
              </a:buClr>
              <a:buSzPct val="85000"/>
            </a:pPr>
            <a:r>
              <a:rPr lang="ar-MA" sz="8800" b="1" dirty="0">
                <a:solidFill>
                  <a:srgbClr val="002060"/>
                </a:solidFill>
                <a:latin typeface="Curlz MT" panose="04040404050702020202" pitchFamily="82" charset="0"/>
                <a:ea typeface="+mn-ea"/>
                <a:cs typeface="Al-Hadith1" pitchFamily="2" charset="-78"/>
              </a:rPr>
              <a:t>آفاق </a:t>
            </a:r>
            <a:r>
              <a:rPr lang="ar-MA" sz="8800" b="1" dirty="0" smtClean="0">
                <a:solidFill>
                  <a:srgbClr val="002060"/>
                </a:solidFill>
                <a:latin typeface="Curlz MT" panose="04040404050702020202" pitchFamily="82" charset="0"/>
                <a:ea typeface="+mn-ea"/>
                <a:cs typeface="Al-Hadith1" pitchFamily="2" charset="-78"/>
              </a:rPr>
              <a:t>باكالوريا علوم تجريبية</a:t>
            </a:r>
            <a:endParaRPr lang="fr-FR" sz="8800" b="1" dirty="0">
              <a:solidFill>
                <a:srgbClr val="002060"/>
              </a:solidFill>
              <a:latin typeface="Curlz MT" panose="04040404050702020202" pitchFamily="82" charset="0"/>
              <a:ea typeface="+mn-ea"/>
              <a:cs typeface="Al-Hadith1" pitchFamily="2" charset="-78"/>
            </a:endParaRPr>
          </a:p>
        </p:txBody>
      </p:sp>
      <p:pic>
        <p:nvPicPr>
          <p:cNvPr id="4" name="Image 3" descr="16.gif"/>
          <p:cNvPicPr>
            <a:picLocks noChangeAspect="1"/>
          </p:cNvPicPr>
          <p:nvPr/>
        </p:nvPicPr>
        <p:blipFill>
          <a:blip r:embed="rId2"/>
          <a:stretch>
            <a:fillRect/>
          </a:stretch>
        </p:blipFill>
        <p:spPr>
          <a:xfrm>
            <a:off x="9546033" y="3243683"/>
            <a:ext cx="2448272" cy="3086647"/>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59211" cy="3591323"/>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424" y="3183170"/>
            <a:ext cx="1356787" cy="304792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8" name="Titre 1"/>
          <p:cNvSpPr txBox="1">
            <a:spLocks/>
          </p:cNvSpPr>
          <p:nvPr/>
        </p:nvSpPr>
        <p:spPr>
          <a:xfrm>
            <a:off x="1621077" y="370716"/>
            <a:ext cx="9786221" cy="12349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MA" sz="7200" b="1" dirty="0" smtClean="0">
                <a:solidFill>
                  <a:srgbClr val="002060"/>
                </a:solidFill>
                <a:latin typeface="Arabic Typesetting" panose="03020402040406030203" pitchFamily="66" charset="-78"/>
                <a:cs typeface="Arabic Typesetting" panose="03020402040406030203" pitchFamily="66" charset="-78"/>
              </a:rPr>
              <a:t>H-</a:t>
            </a:r>
            <a:r>
              <a:rPr lang="fr-MA" sz="7200" b="1" dirty="0" err="1" smtClean="0">
                <a:solidFill>
                  <a:srgbClr val="002060"/>
                </a:solidFill>
                <a:latin typeface="Arabic Typesetting" panose="03020402040406030203" pitchFamily="66" charset="-78"/>
                <a:cs typeface="Arabic Typesetting" panose="03020402040406030203" pitchFamily="66" charset="-78"/>
              </a:rPr>
              <a:t>nakhtar</a:t>
            </a:r>
            <a:r>
              <a:rPr lang="fr-MA" sz="7200" b="1" dirty="0" smtClean="0">
                <a:solidFill>
                  <a:srgbClr val="002060"/>
                </a:solidFill>
                <a:latin typeface="Arabic Typesetting" panose="03020402040406030203" pitchFamily="66" charset="-78"/>
                <a:cs typeface="Arabic Typesetting" panose="03020402040406030203" pitchFamily="66" charset="-78"/>
              </a:rPr>
              <a:t> ?</a:t>
            </a:r>
            <a:r>
              <a:rPr lang="ar-MA" sz="7200" b="1" dirty="0" err="1" smtClean="0">
                <a:solidFill>
                  <a:srgbClr val="002060"/>
                </a:solidFill>
                <a:latin typeface="Arabic Typesetting" panose="03020402040406030203" pitchFamily="66" charset="-78"/>
                <a:cs typeface="Arabic Typesetting" panose="03020402040406030203" pitchFamily="66" charset="-78"/>
              </a:rPr>
              <a:t>آش</a:t>
            </a:r>
            <a:r>
              <a:rPr lang="ar-MA" sz="7200" b="1" dirty="0" smtClean="0">
                <a:solidFill>
                  <a:srgbClr val="002060"/>
                </a:solidFill>
                <a:latin typeface="Arabic Typesetting" panose="03020402040406030203" pitchFamily="66" charset="-78"/>
                <a:cs typeface="Arabic Typesetting" panose="03020402040406030203" pitchFamily="66" charset="-78"/>
              </a:rPr>
              <a:t> نختار ؟ </a:t>
            </a:r>
            <a:r>
              <a:rPr lang="fr-MA" sz="7200" b="1" dirty="0" smtClean="0">
                <a:solidFill>
                  <a:srgbClr val="002060"/>
                </a:solidFill>
                <a:latin typeface="Arabic Typesetting" panose="03020402040406030203" pitchFamily="66" charset="-78"/>
                <a:cs typeface="Arabic Typesetting" panose="03020402040406030203" pitchFamily="66" charset="-78"/>
              </a:rPr>
              <a:t> </a:t>
            </a:r>
            <a:r>
              <a:rPr lang="ar-MA" sz="7200" b="1" dirty="0" smtClean="0">
                <a:solidFill>
                  <a:srgbClr val="002060"/>
                </a:solidFill>
                <a:latin typeface="Arabic Typesetting" panose="03020402040406030203" pitchFamily="66" charset="-78"/>
                <a:cs typeface="Arabic Typesetting" panose="03020402040406030203" pitchFamily="66" charset="-78"/>
              </a:rPr>
              <a:t> </a:t>
            </a:r>
            <a:endParaRPr lang="en-US" sz="7200" b="1" dirty="0">
              <a:solidFill>
                <a:srgbClr val="002060"/>
              </a:solidFill>
              <a:latin typeface="Arabic Typesetting" panose="03020402040406030203" pitchFamily="66" charset="-78"/>
              <a:cs typeface="Arabic Typesetting" panose="03020402040406030203" pitchFamily="66" charset="-78"/>
            </a:endParaRPr>
          </a:p>
        </p:txBody>
      </p:sp>
      <p:sp>
        <p:nvSpPr>
          <p:cNvPr id="10" name="Sous-titre 2"/>
          <p:cNvSpPr txBox="1">
            <a:spLocks/>
          </p:cNvSpPr>
          <p:nvPr/>
        </p:nvSpPr>
        <p:spPr>
          <a:xfrm>
            <a:off x="1580817" y="3324030"/>
            <a:ext cx="6539493" cy="31743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sz="3600" b="1" dirty="0" smtClean="0">
                <a:solidFill>
                  <a:srgbClr val="002060"/>
                </a:solidFill>
                <a:latin typeface="Arabic Typesetting" panose="03020402040406030203" pitchFamily="66" charset="-78"/>
                <a:ea typeface="+mj-ea"/>
                <a:cs typeface="Arabic Typesetting" panose="03020402040406030203" pitchFamily="66" charset="-78"/>
              </a:rPr>
              <a:t>التكوينات و الشعب التي يمكن ولوجها بالباكالوريا :</a:t>
            </a:r>
          </a:p>
          <a:p>
            <a:pPr marL="685800" indent="-685800" algn="r" rtl="1">
              <a:buFont typeface="Arial" panose="020B0604020202020204" pitchFamily="34" charset="0"/>
              <a:buChar char="•"/>
            </a:pPr>
            <a:r>
              <a:rPr lang="ar-MA" sz="3600" b="1" dirty="0" smtClean="0">
                <a:solidFill>
                  <a:srgbClr val="002060"/>
                </a:solidFill>
                <a:latin typeface="Arabic Typesetting" panose="03020402040406030203" pitchFamily="66" charset="-78"/>
                <a:ea typeface="+mj-ea"/>
                <a:cs typeface="Arabic Typesetting" panose="03020402040406030203" pitchFamily="66" charset="-78"/>
              </a:rPr>
              <a:t>علوم حياة و ارض</a:t>
            </a:r>
            <a:endParaRPr lang="ar-MA" sz="3600" b="1" dirty="0">
              <a:solidFill>
                <a:srgbClr val="002060"/>
              </a:solidFill>
              <a:latin typeface="Arabic Typesetting" panose="03020402040406030203" pitchFamily="66" charset="-78"/>
              <a:ea typeface="+mj-ea"/>
              <a:cs typeface="Arabic Typesetting" panose="03020402040406030203" pitchFamily="66" charset="-78"/>
            </a:endParaRPr>
          </a:p>
          <a:p>
            <a:pPr marL="685800" indent="-685800" algn="r" rtl="1">
              <a:buFont typeface="Arial" panose="020B0604020202020204" pitchFamily="34" charset="0"/>
              <a:buChar char="•"/>
            </a:pPr>
            <a:r>
              <a:rPr lang="ar-MA" sz="3600" b="1" dirty="0" smtClean="0">
                <a:solidFill>
                  <a:srgbClr val="002060"/>
                </a:solidFill>
                <a:latin typeface="Arabic Typesetting" panose="03020402040406030203" pitchFamily="66" charset="-78"/>
                <a:ea typeface="+mj-ea"/>
                <a:cs typeface="Arabic Typesetting" panose="03020402040406030203" pitchFamily="66" charset="-78"/>
              </a:rPr>
              <a:t>مسلك </a:t>
            </a:r>
            <a:r>
              <a:rPr lang="ar-MA" sz="3600" b="1" dirty="0" err="1" smtClean="0">
                <a:solidFill>
                  <a:srgbClr val="002060"/>
                </a:solidFill>
                <a:latin typeface="Arabic Typesetting" panose="03020402040406030203" pitchFamily="66" charset="-78"/>
                <a:ea typeface="+mj-ea"/>
                <a:cs typeface="Arabic Typesetting" panose="03020402040406030203" pitchFamily="66" charset="-78"/>
              </a:rPr>
              <a:t>الفزياء</a:t>
            </a:r>
            <a:r>
              <a:rPr lang="ar-MA" sz="3600" b="1" dirty="0" smtClean="0">
                <a:solidFill>
                  <a:srgbClr val="002060"/>
                </a:solidFill>
                <a:latin typeface="Arabic Typesetting" panose="03020402040406030203" pitchFamily="66" charset="-78"/>
                <a:ea typeface="+mj-ea"/>
                <a:cs typeface="Arabic Typesetting" panose="03020402040406030203" pitchFamily="66" charset="-78"/>
              </a:rPr>
              <a:t> و الكيمياء </a:t>
            </a:r>
            <a:endParaRPr lang="ar-MA" sz="3600" b="1" dirty="0">
              <a:solidFill>
                <a:srgbClr val="002060"/>
              </a:solidFill>
              <a:latin typeface="Arabic Typesetting" panose="03020402040406030203" pitchFamily="66" charset="-78"/>
              <a:ea typeface="+mj-ea"/>
              <a:cs typeface="Arabic Typesetting" panose="03020402040406030203" pitchFamily="66" charset="-78"/>
            </a:endParaRPr>
          </a:p>
          <a:p>
            <a:pPr marL="685800" indent="-685800" algn="r" rtl="1">
              <a:buFont typeface="Arial" panose="020B0604020202020204" pitchFamily="34" charset="0"/>
              <a:buChar char="•"/>
            </a:pPr>
            <a:r>
              <a:rPr lang="ar-MA" sz="3600" b="1" dirty="0" smtClean="0">
                <a:solidFill>
                  <a:srgbClr val="002060"/>
                </a:solidFill>
                <a:latin typeface="Arabic Typesetting" panose="03020402040406030203" pitchFamily="66" charset="-78"/>
                <a:ea typeface="+mj-ea"/>
                <a:cs typeface="Arabic Typesetting" panose="03020402040406030203" pitchFamily="66" charset="-78"/>
              </a:rPr>
              <a:t>العلوم الزراعية</a:t>
            </a:r>
            <a:endParaRPr lang="fr-FR" sz="3600" b="1" dirty="0">
              <a:solidFill>
                <a:srgbClr val="002060"/>
              </a:solidFill>
              <a:latin typeface="Arabic Typesetting" panose="03020402040406030203" pitchFamily="66" charset="-78"/>
              <a:ea typeface="+mj-ea"/>
              <a:cs typeface="Arabic Typesetting" panose="03020402040406030203" pitchFamily="66" charset="-78"/>
            </a:endParaRPr>
          </a:p>
        </p:txBody>
      </p:sp>
    </p:spTree>
    <p:extLst>
      <p:ext uri="{BB962C8B-B14F-4D97-AF65-F5344CB8AC3E}">
        <p14:creationId xmlns:p14="http://schemas.microsoft.com/office/powerpoint/2010/main" val="1194035024"/>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 fill="hold"/>
                                        <p:tgtEl>
                                          <p:spTgt spid="8"/>
                                        </p:tgtEl>
                                        <p:attrNameLst>
                                          <p:attrName>ppt_x</p:attrName>
                                        </p:attrNameLst>
                                      </p:cBhvr>
                                      <p:tavLst>
                                        <p:tav tm="0">
                                          <p:val>
                                            <p:strVal val="1+#ppt_w/2"/>
                                          </p:val>
                                        </p:tav>
                                        <p:tav tm="100000">
                                          <p:val>
                                            <p:strVal val="#ppt_x"/>
                                          </p:val>
                                        </p:tav>
                                      </p:tavLst>
                                    </p:anim>
                                    <p:anim calcmode="lin" valueType="num">
                                      <p:cBhvr additive="base">
                                        <p:cTn id="8" dur="1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anim calcmode="lin" valueType="num">
                                      <p:cBhvr>
                                        <p:cTn id="13" dur="250" fill="hold"/>
                                        <p:tgtEl>
                                          <p:spTgt spid="2"/>
                                        </p:tgtEl>
                                        <p:attrNameLst>
                                          <p:attrName>ppt_w</p:attrName>
                                        </p:attrNameLst>
                                      </p:cBhvr>
                                      <p:tavLst>
                                        <p:tav tm="0" fmla="#ppt_w*sin(2.5*pi*$)">
                                          <p:val>
                                            <p:fltVal val="0"/>
                                          </p:val>
                                        </p:tav>
                                        <p:tav tm="100000">
                                          <p:val>
                                            <p:fltVal val="1"/>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childTnLst>
                                </p:cTn>
                              </p:par>
                              <p:par>
                                <p:cTn id="15" presetID="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 fill="hold"/>
                                        <p:tgtEl>
                                          <p:spTgt spid="5"/>
                                        </p:tgtEl>
                                        <p:attrNameLst>
                                          <p:attrName>ppt_x</p:attrName>
                                        </p:attrNameLst>
                                      </p:cBhvr>
                                      <p:tavLst>
                                        <p:tav tm="0">
                                          <p:val>
                                            <p:strVal val="0-#ppt_w/2"/>
                                          </p:val>
                                        </p:tav>
                                        <p:tav tm="100000">
                                          <p:val>
                                            <p:strVal val="#ppt_x"/>
                                          </p:val>
                                        </p:tav>
                                      </p:tavLst>
                                    </p:anim>
                                    <p:anim calcmode="lin" valueType="num">
                                      <p:cBhvr additive="base">
                                        <p:cTn id="18" dur="1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50" fill="hold"/>
                                        <p:tgtEl>
                                          <p:spTgt spid="6"/>
                                        </p:tgtEl>
                                        <p:attrNameLst>
                                          <p:attrName>ppt_x</p:attrName>
                                        </p:attrNameLst>
                                      </p:cBhvr>
                                      <p:tavLst>
                                        <p:tav tm="0">
                                          <p:val>
                                            <p:strVal val="0-#ppt_w/2"/>
                                          </p:val>
                                        </p:tav>
                                        <p:tav tm="100000">
                                          <p:val>
                                            <p:strVal val="#ppt_x"/>
                                          </p:val>
                                        </p:tav>
                                      </p:tavLst>
                                    </p:anim>
                                    <p:anim calcmode="lin" valueType="num">
                                      <p:cBhvr additive="base">
                                        <p:cTn id="22" dur="25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975"/>
                            </p:stCondLst>
                            <p:childTnLst>
                              <p:par>
                                <p:cTn id="24" presetID="47" presetClass="entr" presetSubtype="0" fill="hold"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250"/>
                                        <p:tgtEl>
                                          <p:spTgt spid="10">
                                            <p:txEl>
                                              <p:pRg st="0" end="0"/>
                                            </p:txEl>
                                          </p:spTgt>
                                        </p:tgtEl>
                                      </p:cBhvr>
                                    </p:animEffect>
                                    <p:anim calcmode="lin" valueType="num">
                                      <p:cBhvr>
                                        <p:cTn id="27" dur="2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2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225"/>
                            </p:stCondLst>
                            <p:childTnLst>
                              <p:par>
                                <p:cTn id="30" presetID="47" presetClass="entr" presetSubtype="0" fill="hold" nodeType="after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250"/>
                                        <p:tgtEl>
                                          <p:spTgt spid="10">
                                            <p:txEl>
                                              <p:pRg st="1" end="1"/>
                                            </p:txEl>
                                          </p:spTgt>
                                        </p:tgtEl>
                                      </p:cBhvr>
                                    </p:animEffect>
                                    <p:anim calcmode="lin" valueType="num">
                                      <p:cBhvr>
                                        <p:cTn id="33" dur="2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4" dur="2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1475"/>
                            </p:stCondLst>
                            <p:childTnLst>
                              <p:par>
                                <p:cTn id="36" presetID="47" presetClass="entr" presetSubtype="0" fill="hold" nodeType="after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fade">
                                      <p:cBhvr>
                                        <p:cTn id="38" dur="250"/>
                                        <p:tgtEl>
                                          <p:spTgt spid="10">
                                            <p:txEl>
                                              <p:pRg st="2" end="2"/>
                                            </p:txEl>
                                          </p:spTgt>
                                        </p:tgtEl>
                                      </p:cBhvr>
                                    </p:animEffect>
                                    <p:anim calcmode="lin" valueType="num">
                                      <p:cBhvr>
                                        <p:cTn id="39" dur="2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0" dur="25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1725"/>
                            </p:stCondLst>
                            <p:childTnLst>
                              <p:par>
                                <p:cTn id="42" presetID="47" presetClass="entr" presetSubtype="0" fill="hold" nodeType="after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fade">
                                      <p:cBhvr>
                                        <p:cTn id="44" dur="250"/>
                                        <p:tgtEl>
                                          <p:spTgt spid="10">
                                            <p:txEl>
                                              <p:pRg st="3" end="3"/>
                                            </p:txEl>
                                          </p:spTgt>
                                        </p:tgtEl>
                                      </p:cBhvr>
                                    </p:animEffect>
                                    <p:anim calcmode="lin" valueType="num">
                                      <p:cBhvr>
                                        <p:cTn id="45" dur="25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6" dur="250" fill="hold"/>
                                        <p:tgtEl>
                                          <p:spTgt spid="10">
                                            <p:txEl>
                                              <p:pRg st="3" end="3"/>
                                            </p:txEl>
                                          </p:spTgt>
                                        </p:tgtEl>
                                        <p:attrNameLst>
                                          <p:attrName>ppt_y</p:attrName>
                                        </p:attrNameLst>
                                      </p:cBhvr>
                                      <p:tavLst>
                                        <p:tav tm="0">
                                          <p:val>
                                            <p:strVal val="#ppt_y-.1"/>
                                          </p:val>
                                        </p:tav>
                                        <p:tav tm="100000">
                                          <p:val>
                                            <p:strVal val="#ppt_y"/>
                                          </p:val>
                                        </p:tav>
                                      </p:tavLst>
                                    </p:anim>
                                  </p:childTnLst>
                                </p:cTn>
                              </p:par>
                              <p:par>
                                <p:cTn id="47" presetID="22" presetClass="entr" presetSubtype="2"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right)">
                                      <p:cBhvr>
                                        <p:cTn id="49"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a:hlinkClick r:id="rId2" action="ppaction://hlinkfile"/>
          </p:cNvPr>
          <p:cNvSpPr/>
          <p:nvPr/>
        </p:nvSpPr>
        <p:spPr>
          <a:xfrm>
            <a:off x="76081" y="1779598"/>
            <a:ext cx="2839393" cy="94363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Informatique</a:t>
            </a:r>
            <a:endParaRPr lang="en-US" sz="2000" b="1" dirty="0">
              <a:solidFill>
                <a:srgbClr val="002060"/>
              </a:solidFill>
            </a:endParaRPr>
          </a:p>
        </p:txBody>
      </p:sp>
      <p:sp>
        <p:nvSpPr>
          <p:cNvPr id="11" name="Forme libre 10">
            <a:hlinkClick r:id="rId3" action="ppaction://hlinkfile"/>
          </p:cNvPr>
          <p:cNvSpPr/>
          <p:nvPr/>
        </p:nvSpPr>
        <p:spPr>
          <a:xfrm>
            <a:off x="88259" y="2756568"/>
            <a:ext cx="2874877" cy="99821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1600" b="1">
                <a:solidFill>
                  <a:srgbClr val="002060"/>
                </a:solidFill>
              </a:rPr>
              <a:t>Informatique et Gestion des</a:t>
            </a:r>
          </a:p>
          <a:p>
            <a:pPr algn="ctr" defTabSz="1333500">
              <a:lnSpc>
                <a:spcPct val="90000"/>
              </a:lnSpc>
              <a:spcBef>
                <a:spcPct val="0"/>
              </a:spcBef>
              <a:spcAft>
                <a:spcPct val="35000"/>
              </a:spcAft>
            </a:pPr>
            <a:r>
              <a:rPr lang="fr-FR" sz="1600" b="1">
                <a:solidFill>
                  <a:srgbClr val="002060"/>
                </a:solidFill>
              </a:rPr>
              <a:t>Entreprises</a:t>
            </a:r>
            <a:endParaRPr lang="en-US" sz="1600" b="1" dirty="0">
              <a:solidFill>
                <a:srgbClr val="002060"/>
              </a:solidFill>
            </a:endParaRPr>
          </a:p>
        </p:txBody>
      </p:sp>
      <p:sp>
        <p:nvSpPr>
          <p:cNvPr id="13" name="Forme libre 12">
            <a:hlinkClick r:id="rId4" action="ppaction://hlinkfile"/>
          </p:cNvPr>
          <p:cNvSpPr/>
          <p:nvPr/>
        </p:nvSpPr>
        <p:spPr>
          <a:xfrm>
            <a:off x="103217" y="5649163"/>
            <a:ext cx="2844957" cy="1044198"/>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fr-FR" b="1">
                <a:solidFill>
                  <a:srgbClr val="002060"/>
                </a:solidFill>
              </a:rPr>
              <a:t>Techniques de</a:t>
            </a:r>
          </a:p>
          <a:p>
            <a:pPr algn="ctr" defTabSz="1333500" rtl="1">
              <a:lnSpc>
                <a:spcPct val="90000"/>
              </a:lnSpc>
              <a:spcBef>
                <a:spcPct val="0"/>
              </a:spcBef>
              <a:spcAft>
                <a:spcPct val="35000"/>
              </a:spcAft>
            </a:pPr>
            <a:r>
              <a:rPr lang="fr-FR" b="1">
                <a:solidFill>
                  <a:srgbClr val="002060"/>
                </a:solidFill>
              </a:rPr>
              <a:t>Commercialisation et des</a:t>
            </a:r>
          </a:p>
          <a:p>
            <a:pPr algn="ctr" defTabSz="1333500" rtl="1">
              <a:lnSpc>
                <a:spcPct val="90000"/>
              </a:lnSpc>
              <a:spcBef>
                <a:spcPct val="0"/>
              </a:spcBef>
              <a:spcAft>
                <a:spcPct val="35000"/>
              </a:spcAft>
            </a:pPr>
            <a:r>
              <a:rPr lang="fr-FR" b="1">
                <a:solidFill>
                  <a:srgbClr val="002060"/>
                </a:solidFill>
              </a:rPr>
              <a:t>Services</a:t>
            </a:r>
            <a:endParaRPr lang="fr-MA" b="1" dirty="0">
              <a:solidFill>
                <a:srgbClr val="002060"/>
              </a:solidFill>
            </a:endParaRPr>
          </a:p>
        </p:txBody>
      </p:sp>
      <p:sp>
        <p:nvSpPr>
          <p:cNvPr id="15" name="Forme libre 14">
            <a:hlinkClick r:id="rId5" action="ppaction://hlinkfile"/>
          </p:cNvPr>
          <p:cNvSpPr/>
          <p:nvPr/>
        </p:nvSpPr>
        <p:spPr>
          <a:xfrm>
            <a:off x="103217" y="4721030"/>
            <a:ext cx="2844957" cy="100608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scene3d>
            <a:camera prst="perspectiveRelaxedModerately"/>
            <a:lightRig rig="contrasting" dir="t">
              <a:rot lat="0" lon="0" rev="1500000"/>
            </a:lightRig>
          </a:scene3d>
        </p:spPr>
        <p:style>
          <a:lnRef idx="0">
            <a:schemeClr val="accent6"/>
          </a:lnRef>
          <a:fillRef idx="3">
            <a:schemeClr val="accent6"/>
          </a:fillRef>
          <a:effectRef idx="3">
            <a:schemeClr val="accent6"/>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a:solidFill>
                  <a:srgbClr val="002060"/>
                </a:solidFill>
              </a:rPr>
              <a:t>Management des Entreprises</a:t>
            </a:r>
            <a:endParaRPr lang="en-US" sz="2000" b="1" dirty="0">
              <a:solidFill>
                <a:srgbClr val="002060"/>
              </a:solidFill>
            </a:endParaRPr>
          </a:p>
        </p:txBody>
      </p:sp>
      <p:sp>
        <p:nvSpPr>
          <p:cNvPr id="16" name="Forme libre 15">
            <a:hlinkClick r:id="rId6" action="ppaction://hlinkfile"/>
          </p:cNvPr>
          <p:cNvSpPr/>
          <p:nvPr/>
        </p:nvSpPr>
        <p:spPr>
          <a:xfrm>
            <a:off x="93514" y="3724747"/>
            <a:ext cx="2864365" cy="99821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Instrumentation et systèmes</a:t>
            </a:r>
          </a:p>
        </p:txBody>
      </p:sp>
      <p:sp>
        <p:nvSpPr>
          <p:cNvPr id="28" name="Forme libre 27">
            <a:hlinkClick r:id="rId7" action="ppaction://hlinkfile"/>
          </p:cNvPr>
          <p:cNvSpPr/>
          <p:nvPr/>
        </p:nvSpPr>
        <p:spPr>
          <a:xfrm>
            <a:off x="3994740" y="1670226"/>
            <a:ext cx="3112913" cy="92100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a:solidFill>
                  <a:srgbClr val="002060"/>
                </a:solidFill>
              </a:rPr>
              <a:t>Mécatronique Industrielle</a:t>
            </a:r>
            <a:endParaRPr lang="en-US" sz="2000" b="1" dirty="0">
              <a:solidFill>
                <a:srgbClr val="002060"/>
              </a:solidFill>
            </a:endParaRPr>
          </a:p>
        </p:txBody>
      </p:sp>
      <p:sp>
        <p:nvSpPr>
          <p:cNvPr id="29" name="Forme libre 28">
            <a:hlinkClick r:id="rId2" action="ppaction://hlinkfile"/>
          </p:cNvPr>
          <p:cNvSpPr/>
          <p:nvPr/>
        </p:nvSpPr>
        <p:spPr>
          <a:xfrm>
            <a:off x="4065579" y="2756568"/>
            <a:ext cx="3042074" cy="85098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Médiateur Social d'Entreprise</a:t>
            </a:r>
            <a:endParaRPr lang="en-US" sz="2000" b="1" dirty="0">
              <a:solidFill>
                <a:srgbClr val="002060"/>
              </a:solidFill>
            </a:endParaRPr>
          </a:p>
        </p:txBody>
      </p:sp>
      <p:sp>
        <p:nvSpPr>
          <p:cNvPr id="30" name="Forme libre 29">
            <a:hlinkClick r:id="rId3" action="ppaction://hlinkfile"/>
          </p:cNvPr>
          <p:cNvSpPr/>
          <p:nvPr/>
        </p:nvSpPr>
        <p:spPr>
          <a:xfrm>
            <a:off x="4065579" y="3826080"/>
            <a:ext cx="3106110" cy="91802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b="1">
                <a:solidFill>
                  <a:srgbClr val="002060"/>
                </a:solidFill>
              </a:rPr>
              <a:t>Métiers du Social et de</a:t>
            </a:r>
          </a:p>
          <a:p>
            <a:pPr algn="ctr" defTabSz="1333500">
              <a:lnSpc>
                <a:spcPct val="90000"/>
              </a:lnSpc>
              <a:spcBef>
                <a:spcPct val="0"/>
              </a:spcBef>
              <a:spcAft>
                <a:spcPct val="35000"/>
              </a:spcAft>
            </a:pPr>
            <a:r>
              <a:rPr lang="fr-FR" b="1">
                <a:solidFill>
                  <a:srgbClr val="002060"/>
                </a:solidFill>
              </a:rPr>
              <a:t>l'Animation Socioculturelle</a:t>
            </a:r>
            <a:endParaRPr lang="en-US" b="1" dirty="0">
              <a:solidFill>
                <a:srgbClr val="002060"/>
              </a:solidFill>
            </a:endParaRPr>
          </a:p>
        </p:txBody>
      </p:sp>
      <p:sp>
        <p:nvSpPr>
          <p:cNvPr id="31" name="Forme libre 30">
            <a:hlinkClick r:id="rId4" action="ppaction://hlinkfile"/>
          </p:cNvPr>
          <p:cNvSpPr/>
          <p:nvPr/>
        </p:nvSpPr>
        <p:spPr>
          <a:xfrm>
            <a:off x="8375374" y="1435997"/>
            <a:ext cx="2894091" cy="105709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b="1">
                <a:solidFill>
                  <a:srgbClr val="002060"/>
                </a:solidFill>
              </a:rPr>
              <a:t>Techniques de</a:t>
            </a:r>
          </a:p>
          <a:p>
            <a:pPr algn="ctr" defTabSz="1333500">
              <a:lnSpc>
                <a:spcPct val="90000"/>
              </a:lnSpc>
              <a:spcBef>
                <a:spcPct val="0"/>
              </a:spcBef>
              <a:spcAft>
                <a:spcPct val="35000"/>
              </a:spcAft>
            </a:pPr>
            <a:r>
              <a:rPr lang="fr-FR" b="1">
                <a:solidFill>
                  <a:srgbClr val="002060"/>
                </a:solidFill>
              </a:rPr>
              <a:t>commercialisation et de</a:t>
            </a:r>
          </a:p>
          <a:p>
            <a:pPr algn="ctr" defTabSz="1333500">
              <a:lnSpc>
                <a:spcPct val="90000"/>
              </a:lnSpc>
              <a:spcBef>
                <a:spcPct val="0"/>
              </a:spcBef>
              <a:spcAft>
                <a:spcPct val="35000"/>
              </a:spcAft>
            </a:pPr>
            <a:r>
              <a:rPr lang="fr-FR" b="1">
                <a:solidFill>
                  <a:srgbClr val="002060"/>
                </a:solidFill>
              </a:rPr>
              <a:t>communication  </a:t>
            </a:r>
            <a:endParaRPr lang="en-US" b="1" dirty="0">
              <a:solidFill>
                <a:srgbClr val="002060"/>
              </a:solidFill>
            </a:endParaRPr>
          </a:p>
        </p:txBody>
      </p:sp>
      <p:sp>
        <p:nvSpPr>
          <p:cNvPr id="32" name="Forme libre 31">
            <a:hlinkClick r:id="rId5" action="ppaction://hlinkfile"/>
          </p:cNvPr>
          <p:cNvSpPr/>
          <p:nvPr/>
        </p:nvSpPr>
        <p:spPr>
          <a:xfrm>
            <a:off x="3856383" y="5744106"/>
            <a:ext cx="3251270" cy="94925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scene3d>
            <a:camera prst="perspectiveRelaxedModerately"/>
            <a:lightRig rig="contrasting" dir="t">
              <a:rot lat="0" lon="0" rev="1500000"/>
            </a:lightRig>
          </a:scene3d>
        </p:spPr>
        <p:style>
          <a:lnRef idx="0">
            <a:schemeClr val="accent6"/>
          </a:lnRef>
          <a:fillRef idx="3">
            <a:schemeClr val="accent6"/>
          </a:fillRef>
          <a:effectRef idx="3">
            <a:schemeClr val="accent6"/>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a:solidFill>
                  <a:srgbClr val="002060"/>
                </a:solidFill>
              </a:rPr>
              <a:t>Statistique et Informatique</a:t>
            </a:r>
          </a:p>
          <a:p>
            <a:pPr algn="ctr" defTabSz="1333500">
              <a:lnSpc>
                <a:spcPct val="90000"/>
              </a:lnSpc>
              <a:spcBef>
                <a:spcPct val="0"/>
              </a:spcBef>
              <a:spcAft>
                <a:spcPct val="35000"/>
              </a:spcAft>
            </a:pPr>
            <a:r>
              <a:rPr lang="fr-FR" sz="2000" b="1">
                <a:solidFill>
                  <a:srgbClr val="002060"/>
                </a:solidFill>
              </a:rPr>
              <a:t>décisionnelle</a:t>
            </a:r>
            <a:endParaRPr lang="en-US" sz="2000" b="1" dirty="0">
              <a:solidFill>
                <a:srgbClr val="002060"/>
              </a:solidFill>
            </a:endParaRPr>
          </a:p>
        </p:txBody>
      </p:sp>
      <p:sp>
        <p:nvSpPr>
          <p:cNvPr id="33" name="Forme libre 32">
            <a:hlinkClick r:id="rId6" action="ppaction://hlinkfile"/>
          </p:cNvPr>
          <p:cNvSpPr/>
          <p:nvPr/>
        </p:nvSpPr>
        <p:spPr>
          <a:xfrm>
            <a:off x="4065579" y="4809343"/>
            <a:ext cx="3138890" cy="86952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a:solidFill>
                  <a:srgbClr val="002060"/>
                </a:solidFill>
              </a:rPr>
              <a:t>Réseaux et Télécommunication</a:t>
            </a:r>
            <a:endParaRPr lang="en-US" sz="2000" b="1" dirty="0">
              <a:solidFill>
                <a:srgbClr val="002060"/>
              </a:solidFill>
            </a:endParaRPr>
          </a:p>
        </p:txBody>
      </p:sp>
      <p:sp>
        <p:nvSpPr>
          <p:cNvPr id="40" name="Forme libre 39">
            <a:hlinkClick r:id="rId7" action="ppaction://hlinkfile"/>
          </p:cNvPr>
          <p:cNvSpPr/>
          <p:nvPr/>
        </p:nvSpPr>
        <p:spPr>
          <a:xfrm>
            <a:off x="8375374" y="2650888"/>
            <a:ext cx="3062638"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1600" b="1">
                <a:solidFill>
                  <a:srgbClr val="002060"/>
                </a:solidFill>
              </a:rPr>
              <a:t>Technique de Management</a:t>
            </a:r>
            <a:endParaRPr lang="en-US" sz="1600" b="1">
              <a:solidFill>
                <a:srgbClr val="002060"/>
              </a:solidFill>
            </a:endParaRPr>
          </a:p>
        </p:txBody>
      </p:sp>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557" y="416070"/>
            <a:ext cx="1386526" cy="69326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46" name="Rectangle 45"/>
          <p:cNvSpPr/>
          <p:nvPr/>
        </p:nvSpPr>
        <p:spPr>
          <a:xfrm>
            <a:off x="1244836" y="449401"/>
            <a:ext cx="10891317" cy="769441"/>
          </a:xfrm>
          <a:prstGeom prst="rect">
            <a:avLst/>
          </a:prstGeom>
        </p:spPr>
        <p:txBody>
          <a:bodyPr wrap="square">
            <a:spAutoFit/>
          </a:bodyPr>
          <a:lstStyle/>
          <a:p>
            <a:pPr algn="r" rtl="1"/>
            <a:r>
              <a:rPr lang="ar-MA" sz="4400" b="1" dirty="0" smtClean="0">
                <a:solidFill>
                  <a:srgbClr val="002060"/>
                </a:solidFill>
                <a:latin typeface="Arabic Typesetting" panose="03020402040406030203" pitchFamily="66" charset="-78"/>
                <a:ea typeface="+mj-ea"/>
                <a:cs typeface="Arabic Typesetting" panose="03020402040406030203" pitchFamily="66" charset="-78"/>
              </a:rPr>
              <a:t>التخصصات المتاحة لمسالك شعبة العلوم التجريبية  في المدراس </a:t>
            </a:r>
            <a:r>
              <a:rPr lang="ar-MA" sz="4400" b="1" dirty="0">
                <a:solidFill>
                  <a:srgbClr val="002060"/>
                </a:solidFill>
                <a:latin typeface="Arabic Typesetting" panose="03020402040406030203" pitchFamily="66" charset="-78"/>
                <a:ea typeface="+mj-ea"/>
                <a:cs typeface="Arabic Typesetting" panose="03020402040406030203" pitchFamily="66" charset="-78"/>
              </a:rPr>
              <a:t>العليا للتكنولوجيا </a:t>
            </a:r>
            <a:r>
              <a:rPr lang="en-US" sz="4400" b="1" dirty="0">
                <a:solidFill>
                  <a:srgbClr val="002060"/>
                </a:solidFill>
                <a:latin typeface="Arabic Typesetting" panose="03020402040406030203" pitchFamily="66" charset="-78"/>
                <a:ea typeface="+mj-ea"/>
                <a:cs typeface="Arabic Typesetting" panose="03020402040406030203" pitchFamily="66" charset="-78"/>
              </a:rPr>
              <a:t>EST </a:t>
            </a:r>
            <a:endParaRPr lang="ar-MA" sz="4400" b="1" dirty="0">
              <a:solidFill>
                <a:srgbClr val="002060"/>
              </a:solidFill>
              <a:latin typeface="Arabic Typesetting" panose="03020402040406030203" pitchFamily="66" charset="-78"/>
              <a:ea typeface="+mj-ea"/>
              <a:cs typeface="Arabic Typesetting" panose="03020402040406030203" pitchFamily="66" charset="-78"/>
            </a:endParaRPr>
          </a:p>
        </p:txBody>
      </p:sp>
      <p:sp>
        <p:nvSpPr>
          <p:cNvPr id="48" name="Forme libre 47">
            <a:hlinkClick r:id="rId7" action="ppaction://hlinkfile"/>
          </p:cNvPr>
          <p:cNvSpPr/>
          <p:nvPr/>
        </p:nvSpPr>
        <p:spPr>
          <a:xfrm>
            <a:off x="8487495" y="3754779"/>
            <a:ext cx="2950517"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1600" b="1">
                <a:solidFill>
                  <a:srgbClr val="002060"/>
                </a:solidFill>
              </a:rPr>
              <a:t>Technique du Son et de l'Image</a:t>
            </a:r>
            <a:endParaRPr lang="en-US" sz="1600" b="1" dirty="0">
              <a:solidFill>
                <a:srgbClr val="002060"/>
              </a:solidFill>
            </a:endParaRPr>
          </a:p>
        </p:txBody>
      </p:sp>
      <p:sp>
        <p:nvSpPr>
          <p:cNvPr id="49" name="Forme libre 48">
            <a:hlinkClick r:id="rId7" action="ppaction://hlinkfile"/>
          </p:cNvPr>
          <p:cNvSpPr/>
          <p:nvPr/>
        </p:nvSpPr>
        <p:spPr>
          <a:xfrm>
            <a:off x="8487495" y="4744103"/>
            <a:ext cx="2950517"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Techniques de Gestion</a:t>
            </a:r>
          </a:p>
          <a:p>
            <a:pPr algn="ctr" defTabSz="1333500">
              <a:lnSpc>
                <a:spcPct val="90000"/>
              </a:lnSpc>
              <a:spcBef>
                <a:spcPct val="0"/>
              </a:spcBef>
              <a:spcAft>
                <a:spcPct val="35000"/>
              </a:spcAft>
            </a:pPr>
            <a:r>
              <a:rPr lang="en-US" sz="2000" b="1">
                <a:solidFill>
                  <a:srgbClr val="002060"/>
                </a:solidFill>
              </a:rPr>
              <a:t>Commerciale</a:t>
            </a:r>
            <a:endParaRPr lang="en-US" sz="2000" b="1" dirty="0">
              <a:solidFill>
                <a:srgbClr val="002060"/>
              </a:solidFill>
            </a:endParaRPr>
          </a:p>
        </p:txBody>
      </p:sp>
      <p:sp>
        <p:nvSpPr>
          <p:cNvPr id="50" name="Forme libre 49">
            <a:hlinkClick r:id="rId7" action="ppaction://hlinkfile"/>
          </p:cNvPr>
          <p:cNvSpPr/>
          <p:nvPr/>
        </p:nvSpPr>
        <p:spPr>
          <a:xfrm>
            <a:off x="8487495" y="5727110"/>
            <a:ext cx="3304970"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b="1">
                <a:solidFill>
                  <a:srgbClr val="002060"/>
                </a:solidFill>
              </a:rPr>
              <a:t>Techniques Instrumentales et</a:t>
            </a:r>
          </a:p>
          <a:p>
            <a:pPr algn="ctr" defTabSz="1333500">
              <a:lnSpc>
                <a:spcPct val="90000"/>
              </a:lnSpc>
              <a:spcBef>
                <a:spcPct val="0"/>
              </a:spcBef>
              <a:spcAft>
                <a:spcPct val="35000"/>
              </a:spcAft>
            </a:pPr>
            <a:r>
              <a:rPr lang="fr-FR" b="1">
                <a:solidFill>
                  <a:srgbClr val="002060"/>
                </a:solidFill>
              </a:rPr>
              <a:t>Management de la Qualité</a:t>
            </a:r>
            <a:endParaRPr lang="en-US" b="1">
              <a:solidFill>
                <a:srgbClr val="002060"/>
              </a:solidFill>
            </a:endParaRPr>
          </a:p>
        </p:txBody>
      </p:sp>
    </p:spTree>
    <p:extLst>
      <p:ext uri="{BB962C8B-B14F-4D97-AF65-F5344CB8AC3E}">
        <p14:creationId xmlns:p14="http://schemas.microsoft.com/office/powerpoint/2010/main" val="1093370501"/>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250"/>
                                        <p:tgtEl>
                                          <p:spTgt spid="46"/>
                                        </p:tgtEl>
                                      </p:cBhvr>
                                    </p:animEffect>
                                  </p:childTnLst>
                                </p:cTn>
                              </p:par>
                              <p:par>
                                <p:cTn id="8" presetID="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10" fill="hold"/>
                                        <p:tgtEl>
                                          <p:spTgt spid="44"/>
                                        </p:tgtEl>
                                        <p:attrNameLst>
                                          <p:attrName>ppt_x</p:attrName>
                                        </p:attrNameLst>
                                      </p:cBhvr>
                                      <p:tavLst>
                                        <p:tav tm="0">
                                          <p:val>
                                            <p:strVal val="0-#ppt_w/2"/>
                                          </p:val>
                                        </p:tav>
                                        <p:tav tm="100000">
                                          <p:val>
                                            <p:strVal val="#ppt_x"/>
                                          </p:val>
                                        </p:tav>
                                      </p:tavLst>
                                    </p:anim>
                                    <p:anim calcmode="lin" valueType="num">
                                      <p:cBhvr additive="base">
                                        <p:cTn id="11" dur="10" fill="hold"/>
                                        <p:tgtEl>
                                          <p:spTgt spid="44"/>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9" presetClass="entr" presetSubtype="0" accel="10000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2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3" dur="2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24" dur="2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25" dur="2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39" presetClass="entr" presetSubtype="0" accel="100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30" dur="25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31" dur="25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32" dur="25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39" presetClass="entr" presetSubtype="0" accel="10000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25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7" dur="25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8" dur="25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1250"/>
                            </p:stCondLst>
                            <p:childTnLst>
                              <p:par>
                                <p:cTn id="41" presetID="39" presetClass="entr" presetSubtype="0" accel="10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44" dur="25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45" dur="25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46" dur="25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39" presetClass="entr" presetSubtype="0" accel="10000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25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51" dur="25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52" dur="25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53" dur="25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1750"/>
                            </p:stCondLst>
                            <p:childTnLst>
                              <p:par>
                                <p:cTn id="55" presetID="39" presetClass="entr" presetSubtype="0" accel="10000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25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58" dur="25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59" dur="25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60" dur="250" fill="hold"/>
                                        <p:tgtEl>
                                          <p:spTgt spid="29"/>
                                        </p:tgtEl>
                                        <p:attrNameLst>
                                          <p:attrName>ppt_y</p:attrName>
                                        </p:attrNameLst>
                                      </p:cBhvr>
                                      <p:tavLst>
                                        <p:tav tm="0">
                                          <p:val>
                                            <p:strVal val="#ppt_y"/>
                                          </p:val>
                                        </p:tav>
                                        <p:tav tm="100000">
                                          <p:val>
                                            <p:strVal val="#ppt_y"/>
                                          </p:val>
                                        </p:tav>
                                      </p:tavLst>
                                    </p:anim>
                                  </p:childTnLst>
                                </p:cTn>
                              </p:par>
                            </p:childTnLst>
                          </p:cTn>
                        </p:par>
                        <p:par>
                          <p:cTn id="61" fill="hold">
                            <p:stCondLst>
                              <p:cond delay="2000"/>
                            </p:stCondLst>
                            <p:childTnLst>
                              <p:par>
                                <p:cTn id="62" presetID="39" presetClass="entr" presetSubtype="0" accel="10000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25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65" dur="25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66" dur="25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67" dur="250" fill="hold"/>
                                        <p:tgtEl>
                                          <p:spTgt spid="30"/>
                                        </p:tgtEl>
                                        <p:attrNameLst>
                                          <p:attrName>ppt_y</p:attrName>
                                        </p:attrNameLst>
                                      </p:cBhvr>
                                      <p:tavLst>
                                        <p:tav tm="0">
                                          <p:val>
                                            <p:strVal val="#ppt_y"/>
                                          </p:val>
                                        </p:tav>
                                        <p:tav tm="100000">
                                          <p:val>
                                            <p:strVal val="#ppt_y"/>
                                          </p:val>
                                        </p:tav>
                                      </p:tavLst>
                                    </p:anim>
                                  </p:childTnLst>
                                </p:cTn>
                              </p:par>
                            </p:childTnLst>
                          </p:cTn>
                        </p:par>
                        <p:par>
                          <p:cTn id="68" fill="hold">
                            <p:stCondLst>
                              <p:cond delay="2250"/>
                            </p:stCondLst>
                            <p:childTnLst>
                              <p:par>
                                <p:cTn id="69" presetID="39" presetClass="entr" presetSubtype="0" accel="100000"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250" fill="hold"/>
                                        <p:tgtEl>
                                          <p:spTgt spid="33"/>
                                        </p:tgtEl>
                                        <p:attrNameLst>
                                          <p:attrName>ppt_h</p:attrName>
                                        </p:attrNameLst>
                                      </p:cBhvr>
                                      <p:tavLst>
                                        <p:tav tm="0">
                                          <p:val>
                                            <p:strVal val="#ppt_h/20"/>
                                          </p:val>
                                        </p:tav>
                                        <p:tav tm="50000">
                                          <p:val>
                                            <p:strVal val="#ppt_h/20"/>
                                          </p:val>
                                        </p:tav>
                                        <p:tav tm="100000">
                                          <p:val>
                                            <p:strVal val="#ppt_h"/>
                                          </p:val>
                                        </p:tav>
                                      </p:tavLst>
                                    </p:anim>
                                    <p:anim calcmode="lin" valueType="num">
                                      <p:cBhvr>
                                        <p:cTn id="72" dur="250" fill="hold"/>
                                        <p:tgtEl>
                                          <p:spTgt spid="33"/>
                                        </p:tgtEl>
                                        <p:attrNameLst>
                                          <p:attrName>ppt_w</p:attrName>
                                        </p:attrNameLst>
                                      </p:cBhvr>
                                      <p:tavLst>
                                        <p:tav tm="0">
                                          <p:val>
                                            <p:strVal val="#ppt_w+.3"/>
                                          </p:val>
                                        </p:tav>
                                        <p:tav tm="50000">
                                          <p:val>
                                            <p:strVal val="#ppt_w+.3"/>
                                          </p:val>
                                        </p:tav>
                                        <p:tav tm="100000">
                                          <p:val>
                                            <p:strVal val="#ppt_w"/>
                                          </p:val>
                                        </p:tav>
                                      </p:tavLst>
                                    </p:anim>
                                    <p:anim calcmode="lin" valueType="num">
                                      <p:cBhvr>
                                        <p:cTn id="73" dur="250" fill="hold"/>
                                        <p:tgtEl>
                                          <p:spTgt spid="33"/>
                                        </p:tgtEl>
                                        <p:attrNameLst>
                                          <p:attrName>ppt_x</p:attrName>
                                        </p:attrNameLst>
                                      </p:cBhvr>
                                      <p:tavLst>
                                        <p:tav tm="0">
                                          <p:val>
                                            <p:strVal val="#ppt_x-.3"/>
                                          </p:val>
                                        </p:tav>
                                        <p:tav tm="50000">
                                          <p:val>
                                            <p:strVal val="#ppt_x"/>
                                          </p:val>
                                        </p:tav>
                                        <p:tav tm="100000">
                                          <p:val>
                                            <p:strVal val="#ppt_x"/>
                                          </p:val>
                                        </p:tav>
                                      </p:tavLst>
                                    </p:anim>
                                    <p:anim calcmode="lin" valueType="num">
                                      <p:cBhvr>
                                        <p:cTn id="74" dur="250" fill="hold"/>
                                        <p:tgtEl>
                                          <p:spTgt spid="33"/>
                                        </p:tgtEl>
                                        <p:attrNameLst>
                                          <p:attrName>ppt_y</p:attrName>
                                        </p:attrNameLst>
                                      </p:cBhvr>
                                      <p:tavLst>
                                        <p:tav tm="0">
                                          <p:val>
                                            <p:strVal val="#ppt_y"/>
                                          </p:val>
                                        </p:tav>
                                        <p:tav tm="100000">
                                          <p:val>
                                            <p:strVal val="#ppt_y"/>
                                          </p:val>
                                        </p:tav>
                                      </p:tavLst>
                                    </p:anim>
                                  </p:childTnLst>
                                </p:cTn>
                              </p:par>
                            </p:childTnLst>
                          </p:cTn>
                        </p:par>
                        <p:par>
                          <p:cTn id="75" fill="hold">
                            <p:stCondLst>
                              <p:cond delay="2500"/>
                            </p:stCondLst>
                            <p:childTnLst>
                              <p:par>
                                <p:cTn id="76" presetID="39" presetClass="entr" presetSubtype="0" accel="10000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25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79" dur="25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80" dur="25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81" dur="250" fill="hold"/>
                                        <p:tgtEl>
                                          <p:spTgt spid="32"/>
                                        </p:tgtEl>
                                        <p:attrNameLst>
                                          <p:attrName>ppt_y</p:attrName>
                                        </p:attrNameLst>
                                      </p:cBhvr>
                                      <p:tavLst>
                                        <p:tav tm="0">
                                          <p:val>
                                            <p:strVal val="#ppt_y"/>
                                          </p:val>
                                        </p:tav>
                                        <p:tav tm="100000">
                                          <p:val>
                                            <p:strVal val="#ppt_y"/>
                                          </p:val>
                                        </p:tav>
                                      </p:tavLst>
                                    </p:anim>
                                  </p:childTnLst>
                                </p:cTn>
                              </p:par>
                            </p:childTnLst>
                          </p:cTn>
                        </p:par>
                        <p:par>
                          <p:cTn id="82" fill="hold">
                            <p:stCondLst>
                              <p:cond delay="2750"/>
                            </p:stCondLst>
                            <p:childTnLst>
                              <p:par>
                                <p:cTn id="83" presetID="39" presetClass="entr" presetSubtype="0" accel="10000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25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86" dur="25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87" dur="25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88" dur="250" fill="hold"/>
                                        <p:tgtEl>
                                          <p:spTgt spid="31"/>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39" presetClass="entr" presetSubtype="0" accel="10000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250" fill="hold"/>
                                        <p:tgtEl>
                                          <p:spTgt spid="40"/>
                                        </p:tgtEl>
                                        <p:attrNameLst>
                                          <p:attrName>ppt_h</p:attrName>
                                        </p:attrNameLst>
                                      </p:cBhvr>
                                      <p:tavLst>
                                        <p:tav tm="0">
                                          <p:val>
                                            <p:strVal val="#ppt_h/20"/>
                                          </p:val>
                                        </p:tav>
                                        <p:tav tm="50000">
                                          <p:val>
                                            <p:strVal val="#ppt_h/20"/>
                                          </p:val>
                                        </p:tav>
                                        <p:tav tm="100000">
                                          <p:val>
                                            <p:strVal val="#ppt_h"/>
                                          </p:val>
                                        </p:tav>
                                      </p:tavLst>
                                    </p:anim>
                                    <p:anim calcmode="lin" valueType="num">
                                      <p:cBhvr>
                                        <p:cTn id="93" dur="250" fill="hold"/>
                                        <p:tgtEl>
                                          <p:spTgt spid="40"/>
                                        </p:tgtEl>
                                        <p:attrNameLst>
                                          <p:attrName>ppt_w</p:attrName>
                                        </p:attrNameLst>
                                      </p:cBhvr>
                                      <p:tavLst>
                                        <p:tav tm="0">
                                          <p:val>
                                            <p:strVal val="#ppt_w+.3"/>
                                          </p:val>
                                        </p:tav>
                                        <p:tav tm="50000">
                                          <p:val>
                                            <p:strVal val="#ppt_w+.3"/>
                                          </p:val>
                                        </p:tav>
                                        <p:tav tm="100000">
                                          <p:val>
                                            <p:strVal val="#ppt_w"/>
                                          </p:val>
                                        </p:tav>
                                      </p:tavLst>
                                    </p:anim>
                                    <p:anim calcmode="lin" valueType="num">
                                      <p:cBhvr>
                                        <p:cTn id="94" dur="250" fill="hold"/>
                                        <p:tgtEl>
                                          <p:spTgt spid="40"/>
                                        </p:tgtEl>
                                        <p:attrNameLst>
                                          <p:attrName>ppt_x</p:attrName>
                                        </p:attrNameLst>
                                      </p:cBhvr>
                                      <p:tavLst>
                                        <p:tav tm="0">
                                          <p:val>
                                            <p:strVal val="#ppt_x-.3"/>
                                          </p:val>
                                        </p:tav>
                                        <p:tav tm="50000">
                                          <p:val>
                                            <p:strVal val="#ppt_x"/>
                                          </p:val>
                                        </p:tav>
                                        <p:tav tm="100000">
                                          <p:val>
                                            <p:strVal val="#ppt_x"/>
                                          </p:val>
                                        </p:tav>
                                      </p:tavLst>
                                    </p:anim>
                                    <p:anim calcmode="lin" valueType="num">
                                      <p:cBhvr>
                                        <p:cTn id="95" dur="250" fill="hold"/>
                                        <p:tgtEl>
                                          <p:spTgt spid="40"/>
                                        </p:tgtEl>
                                        <p:attrNameLst>
                                          <p:attrName>ppt_y</p:attrName>
                                        </p:attrNameLst>
                                      </p:cBhvr>
                                      <p:tavLst>
                                        <p:tav tm="0">
                                          <p:val>
                                            <p:strVal val="#ppt_y"/>
                                          </p:val>
                                        </p:tav>
                                        <p:tav tm="100000">
                                          <p:val>
                                            <p:strVal val="#ppt_y"/>
                                          </p:val>
                                        </p:tav>
                                      </p:tavLst>
                                    </p:anim>
                                  </p:childTnLst>
                                </p:cTn>
                              </p:par>
                            </p:childTnLst>
                          </p:cTn>
                        </p:par>
                        <p:par>
                          <p:cTn id="96" fill="hold">
                            <p:stCondLst>
                              <p:cond delay="3250"/>
                            </p:stCondLst>
                            <p:childTnLst>
                              <p:par>
                                <p:cTn id="97" presetID="39" presetClass="entr" presetSubtype="0" accel="100000" fill="hold" grpId="0" nodeType="after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p:cTn id="99" dur="250" fill="hold"/>
                                        <p:tgtEl>
                                          <p:spTgt spid="48"/>
                                        </p:tgtEl>
                                        <p:attrNameLst>
                                          <p:attrName>ppt_h</p:attrName>
                                        </p:attrNameLst>
                                      </p:cBhvr>
                                      <p:tavLst>
                                        <p:tav tm="0">
                                          <p:val>
                                            <p:strVal val="#ppt_h/20"/>
                                          </p:val>
                                        </p:tav>
                                        <p:tav tm="50000">
                                          <p:val>
                                            <p:strVal val="#ppt_h/20"/>
                                          </p:val>
                                        </p:tav>
                                        <p:tav tm="100000">
                                          <p:val>
                                            <p:strVal val="#ppt_h"/>
                                          </p:val>
                                        </p:tav>
                                      </p:tavLst>
                                    </p:anim>
                                    <p:anim calcmode="lin" valueType="num">
                                      <p:cBhvr>
                                        <p:cTn id="100" dur="250" fill="hold"/>
                                        <p:tgtEl>
                                          <p:spTgt spid="48"/>
                                        </p:tgtEl>
                                        <p:attrNameLst>
                                          <p:attrName>ppt_w</p:attrName>
                                        </p:attrNameLst>
                                      </p:cBhvr>
                                      <p:tavLst>
                                        <p:tav tm="0">
                                          <p:val>
                                            <p:strVal val="#ppt_w+.3"/>
                                          </p:val>
                                        </p:tav>
                                        <p:tav tm="50000">
                                          <p:val>
                                            <p:strVal val="#ppt_w+.3"/>
                                          </p:val>
                                        </p:tav>
                                        <p:tav tm="100000">
                                          <p:val>
                                            <p:strVal val="#ppt_w"/>
                                          </p:val>
                                        </p:tav>
                                      </p:tavLst>
                                    </p:anim>
                                    <p:anim calcmode="lin" valueType="num">
                                      <p:cBhvr>
                                        <p:cTn id="101" dur="250" fill="hold"/>
                                        <p:tgtEl>
                                          <p:spTgt spid="48"/>
                                        </p:tgtEl>
                                        <p:attrNameLst>
                                          <p:attrName>ppt_x</p:attrName>
                                        </p:attrNameLst>
                                      </p:cBhvr>
                                      <p:tavLst>
                                        <p:tav tm="0">
                                          <p:val>
                                            <p:strVal val="#ppt_x-.3"/>
                                          </p:val>
                                        </p:tav>
                                        <p:tav tm="50000">
                                          <p:val>
                                            <p:strVal val="#ppt_x"/>
                                          </p:val>
                                        </p:tav>
                                        <p:tav tm="100000">
                                          <p:val>
                                            <p:strVal val="#ppt_x"/>
                                          </p:val>
                                        </p:tav>
                                      </p:tavLst>
                                    </p:anim>
                                    <p:anim calcmode="lin" valueType="num">
                                      <p:cBhvr>
                                        <p:cTn id="102" dur="250" fill="hold"/>
                                        <p:tgtEl>
                                          <p:spTgt spid="48"/>
                                        </p:tgtEl>
                                        <p:attrNameLst>
                                          <p:attrName>ppt_y</p:attrName>
                                        </p:attrNameLst>
                                      </p:cBhvr>
                                      <p:tavLst>
                                        <p:tav tm="0">
                                          <p:val>
                                            <p:strVal val="#ppt_y"/>
                                          </p:val>
                                        </p:tav>
                                        <p:tav tm="100000">
                                          <p:val>
                                            <p:strVal val="#ppt_y"/>
                                          </p:val>
                                        </p:tav>
                                      </p:tavLst>
                                    </p:anim>
                                  </p:childTnLst>
                                </p:cTn>
                              </p:par>
                            </p:childTnLst>
                          </p:cTn>
                        </p:par>
                        <p:par>
                          <p:cTn id="103" fill="hold">
                            <p:stCondLst>
                              <p:cond delay="3500"/>
                            </p:stCondLst>
                            <p:childTnLst>
                              <p:par>
                                <p:cTn id="104" presetID="39" presetClass="entr" presetSubtype="0" accel="100000"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25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107" dur="25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108" dur="25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109" dur="250" fill="hold"/>
                                        <p:tgtEl>
                                          <p:spTgt spid="49"/>
                                        </p:tgtEl>
                                        <p:attrNameLst>
                                          <p:attrName>ppt_y</p:attrName>
                                        </p:attrNameLst>
                                      </p:cBhvr>
                                      <p:tavLst>
                                        <p:tav tm="0">
                                          <p:val>
                                            <p:strVal val="#ppt_y"/>
                                          </p:val>
                                        </p:tav>
                                        <p:tav tm="100000">
                                          <p:val>
                                            <p:strVal val="#ppt_y"/>
                                          </p:val>
                                        </p:tav>
                                      </p:tavLst>
                                    </p:anim>
                                  </p:childTnLst>
                                </p:cTn>
                              </p:par>
                            </p:childTnLst>
                          </p:cTn>
                        </p:par>
                        <p:par>
                          <p:cTn id="110" fill="hold">
                            <p:stCondLst>
                              <p:cond delay="3750"/>
                            </p:stCondLst>
                            <p:childTnLst>
                              <p:par>
                                <p:cTn id="111" presetID="39" presetClass="entr" presetSubtype="0" accel="100000" fill="hold" grpId="0" nodeType="after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250" fill="hold"/>
                                        <p:tgtEl>
                                          <p:spTgt spid="50"/>
                                        </p:tgtEl>
                                        <p:attrNameLst>
                                          <p:attrName>ppt_h</p:attrName>
                                        </p:attrNameLst>
                                      </p:cBhvr>
                                      <p:tavLst>
                                        <p:tav tm="0">
                                          <p:val>
                                            <p:strVal val="#ppt_h/20"/>
                                          </p:val>
                                        </p:tav>
                                        <p:tav tm="50000">
                                          <p:val>
                                            <p:strVal val="#ppt_h/20"/>
                                          </p:val>
                                        </p:tav>
                                        <p:tav tm="100000">
                                          <p:val>
                                            <p:strVal val="#ppt_h"/>
                                          </p:val>
                                        </p:tav>
                                      </p:tavLst>
                                    </p:anim>
                                    <p:anim calcmode="lin" valueType="num">
                                      <p:cBhvr>
                                        <p:cTn id="114" dur="250" fill="hold"/>
                                        <p:tgtEl>
                                          <p:spTgt spid="50"/>
                                        </p:tgtEl>
                                        <p:attrNameLst>
                                          <p:attrName>ppt_w</p:attrName>
                                        </p:attrNameLst>
                                      </p:cBhvr>
                                      <p:tavLst>
                                        <p:tav tm="0">
                                          <p:val>
                                            <p:strVal val="#ppt_w+.3"/>
                                          </p:val>
                                        </p:tav>
                                        <p:tav tm="50000">
                                          <p:val>
                                            <p:strVal val="#ppt_w+.3"/>
                                          </p:val>
                                        </p:tav>
                                        <p:tav tm="100000">
                                          <p:val>
                                            <p:strVal val="#ppt_w"/>
                                          </p:val>
                                        </p:tav>
                                      </p:tavLst>
                                    </p:anim>
                                    <p:anim calcmode="lin" valueType="num">
                                      <p:cBhvr>
                                        <p:cTn id="115" dur="250" fill="hold"/>
                                        <p:tgtEl>
                                          <p:spTgt spid="50"/>
                                        </p:tgtEl>
                                        <p:attrNameLst>
                                          <p:attrName>ppt_x</p:attrName>
                                        </p:attrNameLst>
                                      </p:cBhvr>
                                      <p:tavLst>
                                        <p:tav tm="0">
                                          <p:val>
                                            <p:strVal val="#ppt_x-.3"/>
                                          </p:val>
                                        </p:tav>
                                        <p:tav tm="50000">
                                          <p:val>
                                            <p:strVal val="#ppt_x"/>
                                          </p:val>
                                        </p:tav>
                                        <p:tav tm="100000">
                                          <p:val>
                                            <p:strVal val="#ppt_x"/>
                                          </p:val>
                                        </p:tav>
                                      </p:tavLst>
                                    </p:anim>
                                    <p:anim calcmode="lin" valueType="num">
                                      <p:cBhvr>
                                        <p:cTn id="116" dur="25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6" grpId="0" animBg="1"/>
      <p:bldP spid="28" grpId="0" animBg="1"/>
      <p:bldP spid="29" grpId="0" animBg="1"/>
      <p:bldP spid="30" grpId="0" animBg="1"/>
      <p:bldP spid="31" grpId="0" animBg="1"/>
      <p:bldP spid="32" grpId="0" animBg="1"/>
      <p:bldP spid="33" grpId="0" animBg="1"/>
      <p:bldP spid="40" grpId="0" animBg="1"/>
      <p:bldP spid="46" grpId="0"/>
      <p:bldP spid="48"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à coins arrondis 26"/>
          <p:cNvSpPr/>
          <p:nvPr/>
        </p:nvSpPr>
        <p:spPr>
          <a:xfrm>
            <a:off x="8072846" y="1449977"/>
            <a:ext cx="3791444" cy="3013545"/>
          </a:xfrm>
          <a:prstGeom prst="wedgeRoundRectCallout">
            <a:avLst/>
          </a:prstGeom>
          <a:gradFill>
            <a:gsLst>
              <a:gs pos="0">
                <a:srgbClr val="99CCFF"/>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dirty="0">
                <a:solidFill>
                  <a:prstClr val="black"/>
                </a:solidFill>
                <a:latin typeface="Arabic Typesetting" panose="03020402040406030203" pitchFamily="66" charset="-78"/>
                <a:ea typeface="+mj-ea"/>
                <a:cs typeface="Arabic Typesetting" panose="03020402040406030203" pitchFamily="66" charset="-78"/>
              </a:rPr>
              <a:t>يهدف التكوين إلى إعداد تقنيين من مستوى الأطر المتوسطة ذات مؤهلات علمية وتكنولوجية ومهنية في مختلف مجالات الأنشطة الاقتصادية، مكونين نظريا وتطبيقيا وذلك قصد الإدماج المباشر في سوق الشغل</a:t>
            </a:r>
          </a:p>
        </p:txBody>
      </p:sp>
      <p:pic>
        <p:nvPicPr>
          <p:cNvPr id="28" name="Imag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9914" y="4961306"/>
            <a:ext cx="1506159" cy="1252622"/>
          </a:xfrm>
          <a:prstGeom prst="rect">
            <a:avLst/>
          </a:prstGeom>
          <a:solidFill>
            <a:srgbClr val="99CCFF"/>
          </a:solidFill>
        </p:spPr>
      </p:pic>
      <p:sp>
        <p:nvSpPr>
          <p:cNvPr id="13" name="Sous-titre 2"/>
          <p:cNvSpPr txBox="1">
            <a:spLocks/>
          </p:cNvSpPr>
          <p:nvPr/>
        </p:nvSpPr>
        <p:spPr>
          <a:xfrm>
            <a:off x="1529870" y="381390"/>
            <a:ext cx="9071038" cy="702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6000" b="1" dirty="0">
                <a:solidFill>
                  <a:srgbClr val="FF0000"/>
                </a:solidFill>
                <a:latin typeface="Arabic Typesetting" panose="03020402040406030203" pitchFamily="66" charset="-78"/>
                <a:ea typeface="+mj-ea"/>
                <a:cs typeface="Arabic Typesetting" panose="03020402040406030203" pitchFamily="66" charset="-78"/>
              </a:rPr>
              <a:t>شهادة التقني </a:t>
            </a:r>
            <a:r>
              <a:rPr lang="ar-MA" sz="6000" b="1" dirty="0" smtClean="0">
                <a:solidFill>
                  <a:srgbClr val="FF0000"/>
                </a:solidFill>
                <a:latin typeface="Arabic Typesetting" panose="03020402040406030203" pitchFamily="66" charset="-78"/>
                <a:ea typeface="+mj-ea"/>
                <a:cs typeface="Arabic Typesetting" panose="03020402040406030203" pitchFamily="66" charset="-78"/>
              </a:rPr>
              <a:t>العالي</a:t>
            </a:r>
            <a:r>
              <a:rPr lang="fr-MA" sz="6000" b="1" dirty="0" smtClean="0">
                <a:solidFill>
                  <a:srgbClr val="FF0000"/>
                </a:solidFill>
                <a:latin typeface="Arabic Typesetting" panose="03020402040406030203" pitchFamily="66" charset="-78"/>
                <a:ea typeface="+mj-ea"/>
                <a:cs typeface="Arabic Typesetting" panose="03020402040406030203" pitchFamily="66" charset="-78"/>
              </a:rPr>
              <a:t> BTS</a:t>
            </a:r>
            <a:endParaRPr lang="ar-MA" sz="6000" b="1" dirty="0">
              <a:solidFill>
                <a:srgbClr val="FF0000"/>
              </a:solidFill>
              <a:latin typeface="Arabic Typesetting" panose="03020402040406030203" pitchFamily="66" charset="-78"/>
              <a:ea typeface="+mj-ea"/>
              <a:cs typeface="Arabic Typesetting" panose="03020402040406030203" pitchFamily="66" charset="-78"/>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204" y="391161"/>
            <a:ext cx="1277099" cy="692367"/>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2" name="Rectangle à coins arrondis 11"/>
          <p:cNvSpPr/>
          <p:nvPr/>
        </p:nvSpPr>
        <p:spPr>
          <a:xfrm>
            <a:off x="3966755" y="1449977"/>
            <a:ext cx="3791444" cy="3013545"/>
          </a:xfrm>
          <a:prstGeom prst="wedgeRoundRectCallout">
            <a:avLst/>
          </a:prstGeom>
          <a:gradFill>
            <a:gsLst>
              <a:gs pos="0">
                <a:srgbClr val="99CCFF"/>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a:solidFill>
                  <a:prstClr val="black"/>
                </a:solidFill>
                <a:latin typeface="Arabic Typesetting" panose="03020402040406030203" pitchFamily="66" charset="-78"/>
                <a:ea typeface="+mj-ea"/>
                <a:cs typeface="Arabic Typesetting" panose="03020402040406030203" pitchFamily="66" charset="-78"/>
              </a:rPr>
              <a:t>تشتمل برامج التكوين على ثلاث وحدات: وحدة اللغة والتواصل والوحدة العلمية والتقنية والوحدة المهنية</a:t>
            </a:r>
            <a:endParaRPr lang="ar-MA" sz="2800" b="1" dirty="0">
              <a:solidFill>
                <a:prstClr val="black"/>
              </a:solidFill>
              <a:latin typeface="Arabic Typesetting" panose="03020402040406030203" pitchFamily="66" charset="-78"/>
              <a:ea typeface="+mj-ea"/>
              <a:cs typeface="Arabic Typesetting" panose="03020402040406030203" pitchFamily="66" charset="-78"/>
            </a:endParaRPr>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3823" y="4961306"/>
            <a:ext cx="1506159" cy="1252622"/>
          </a:xfrm>
          <a:prstGeom prst="rect">
            <a:avLst/>
          </a:prstGeom>
          <a:solidFill>
            <a:srgbClr val="99CCFF"/>
          </a:solidFill>
        </p:spPr>
      </p:pic>
      <p:sp>
        <p:nvSpPr>
          <p:cNvPr id="16" name="Rectangle à coins arrondis 15"/>
          <p:cNvSpPr/>
          <p:nvPr/>
        </p:nvSpPr>
        <p:spPr>
          <a:xfrm>
            <a:off x="0" y="1449977"/>
            <a:ext cx="3791444" cy="3013545"/>
          </a:xfrm>
          <a:prstGeom prst="wedgeRoundRectCallout">
            <a:avLst/>
          </a:prstGeom>
          <a:gradFill>
            <a:gsLst>
              <a:gs pos="0">
                <a:srgbClr val="99CCFF"/>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a:solidFill>
                  <a:prstClr val="black"/>
                </a:solidFill>
                <a:latin typeface="Arabic Typesetting" panose="03020402040406030203" pitchFamily="66" charset="-78"/>
                <a:ea typeface="+mj-ea"/>
                <a:cs typeface="Arabic Typesetting" panose="03020402040406030203" pitchFamily="66" charset="-78"/>
              </a:rPr>
              <a:t>تستغرق الدراسة سنتين يتخللها تدريب إجباري لمدة لا تقل عن أسبوعين (2) بالنسبة للسنة الأولى، وأربعة (4) أسابيع بالنسبة للسنة الثانية. ولا يمكن السماح لأي طالب بالتكرار إلا في السنة الثانية</a:t>
            </a:r>
            <a:endParaRPr lang="ar-MA" sz="2800" b="1" dirty="0">
              <a:solidFill>
                <a:prstClr val="black"/>
              </a:solidFill>
              <a:latin typeface="Arabic Typesetting" panose="03020402040406030203" pitchFamily="66" charset="-78"/>
              <a:ea typeface="+mj-ea"/>
              <a:cs typeface="Arabic Typesetting" panose="03020402040406030203" pitchFamily="66" charset="-78"/>
            </a:endParaRPr>
          </a:p>
        </p:txBody>
      </p:sp>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068" y="4961306"/>
            <a:ext cx="1506159" cy="1252622"/>
          </a:xfrm>
          <a:prstGeom prst="rect">
            <a:avLst/>
          </a:prstGeom>
          <a:solidFill>
            <a:srgbClr val="99CCFF"/>
          </a:solidFill>
        </p:spPr>
      </p:pic>
      <p:sp>
        <p:nvSpPr>
          <p:cNvPr id="10" name="Rectangle 9"/>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477256993"/>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 fill="hold"/>
                                        <p:tgtEl>
                                          <p:spTgt spid="15"/>
                                        </p:tgtEl>
                                        <p:attrNameLst>
                                          <p:attrName>ppt_x</p:attrName>
                                        </p:attrNameLst>
                                      </p:cBhvr>
                                      <p:tavLst>
                                        <p:tav tm="0">
                                          <p:val>
                                            <p:strVal val="0-#ppt_w/2"/>
                                          </p:val>
                                        </p:tav>
                                        <p:tav tm="100000">
                                          <p:val>
                                            <p:strVal val="#ppt_x"/>
                                          </p:val>
                                        </p:tav>
                                      </p:tavLst>
                                    </p:anim>
                                    <p:anim calcmode="lin" valueType="num">
                                      <p:cBhvr additive="base">
                                        <p:cTn id="8" dur="10" fill="hold"/>
                                        <p:tgtEl>
                                          <p:spTgt spid="15"/>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down)">
                                      <p:cBhvr>
                                        <p:cTn id="11" dur="250"/>
                                        <p:tgtEl>
                                          <p:spTgt spid="13">
                                            <p:txEl>
                                              <p:pRg st="0" end="0"/>
                                            </p:txEl>
                                          </p:spTgt>
                                        </p:tgtEl>
                                      </p:cBhvr>
                                    </p:animEffect>
                                  </p:childTnLst>
                                </p:cTn>
                              </p:par>
                            </p:childTnLst>
                          </p:cTn>
                        </p:par>
                        <p:par>
                          <p:cTn id="12" fill="hold">
                            <p:stCondLst>
                              <p:cond delay="250"/>
                            </p:stCondLst>
                            <p:childTnLst>
                              <p:par>
                                <p:cTn id="13" presetID="22"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250"/>
                                        <p:tgtEl>
                                          <p:spTgt spid="27"/>
                                        </p:tgtEl>
                                      </p:cBhvr>
                                    </p:animEffect>
                                  </p:childTnLst>
                                </p:cTn>
                              </p:par>
                              <p:par>
                                <p:cTn id="16" presetID="22" presetClass="entr" presetSubtype="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250"/>
                                        <p:tgtEl>
                                          <p:spTgt spid="28"/>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250"/>
                                        <p:tgtEl>
                                          <p:spTgt spid="12"/>
                                        </p:tgtEl>
                                      </p:cBhvr>
                                    </p:animEffect>
                                  </p:childTnLst>
                                </p:cTn>
                              </p:par>
                              <p:par>
                                <p:cTn id="23" presetID="2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250"/>
                                        <p:tgtEl>
                                          <p:spTgt spid="14"/>
                                        </p:tgtEl>
                                      </p:cBhvr>
                                    </p:animEffect>
                                  </p:childTnLst>
                                </p:cTn>
                              </p:par>
                            </p:childTnLst>
                          </p:cTn>
                        </p:par>
                        <p:par>
                          <p:cTn id="26" fill="hold">
                            <p:stCondLst>
                              <p:cond delay="75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250"/>
                                        <p:tgtEl>
                                          <p:spTgt spid="16"/>
                                        </p:tgtEl>
                                      </p:cBhvr>
                                    </p:animEffect>
                                  </p:childTnLst>
                                </p:cTn>
                              </p:par>
                              <p:par>
                                <p:cTn id="30" presetID="22" presetClass="entr" presetSubtype="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build="p"/>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a:hlinkClick r:id="rId2" action="ppaction://hlinkfile"/>
          </p:cNvPr>
          <p:cNvSpPr/>
          <p:nvPr/>
        </p:nvSpPr>
        <p:spPr>
          <a:xfrm>
            <a:off x="76081" y="1779598"/>
            <a:ext cx="2839393" cy="94363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000" b="1">
                <a:solidFill>
                  <a:srgbClr val="002060"/>
                </a:solidFill>
              </a:rPr>
              <a:t>البناء</a:t>
            </a:r>
            <a:endParaRPr lang="en-US" sz="2000" b="1" dirty="0">
              <a:solidFill>
                <a:srgbClr val="002060"/>
              </a:solidFill>
            </a:endParaRPr>
          </a:p>
        </p:txBody>
      </p:sp>
      <p:sp>
        <p:nvSpPr>
          <p:cNvPr id="11" name="Forme libre 10">
            <a:hlinkClick r:id="rId3" action="ppaction://hlinkfile"/>
          </p:cNvPr>
          <p:cNvSpPr/>
          <p:nvPr/>
        </p:nvSpPr>
        <p:spPr>
          <a:xfrm>
            <a:off x="88259" y="2756568"/>
            <a:ext cx="2874877" cy="99821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000" b="1">
                <a:solidFill>
                  <a:srgbClr val="002060"/>
                </a:solidFill>
              </a:rPr>
              <a:t>الأنظمة والشبكات المعلوماتية</a:t>
            </a:r>
            <a:endParaRPr lang="en-US" sz="2000" b="1" dirty="0">
              <a:solidFill>
                <a:srgbClr val="002060"/>
              </a:solidFill>
            </a:endParaRPr>
          </a:p>
        </p:txBody>
      </p:sp>
      <p:sp>
        <p:nvSpPr>
          <p:cNvPr id="13" name="Forme libre 12">
            <a:hlinkClick r:id="rId4" action="ppaction://hlinkfile"/>
          </p:cNvPr>
          <p:cNvSpPr/>
          <p:nvPr/>
        </p:nvSpPr>
        <p:spPr>
          <a:xfrm>
            <a:off x="3512556" y="1623927"/>
            <a:ext cx="2844957" cy="1044198"/>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000" b="1">
                <a:solidFill>
                  <a:srgbClr val="002060"/>
                </a:solidFill>
              </a:rPr>
              <a:t>التدبير السياحي</a:t>
            </a:r>
            <a:endParaRPr lang="fr-MA" sz="2000" b="1" dirty="0">
              <a:solidFill>
                <a:srgbClr val="002060"/>
              </a:solidFill>
            </a:endParaRPr>
          </a:p>
        </p:txBody>
      </p:sp>
      <p:sp>
        <p:nvSpPr>
          <p:cNvPr id="15" name="Forme libre 14">
            <a:hlinkClick r:id="rId5" action="ppaction://hlinkfile"/>
          </p:cNvPr>
          <p:cNvSpPr/>
          <p:nvPr/>
        </p:nvSpPr>
        <p:spPr>
          <a:xfrm>
            <a:off x="103217" y="4721030"/>
            <a:ext cx="2844957" cy="100608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scene3d>
            <a:camera prst="perspectiveRelaxedModerately"/>
            <a:lightRig rig="contrasting" dir="t">
              <a:rot lat="0" lon="0" rev="1500000"/>
            </a:lightRig>
          </a:scene3d>
        </p:spPr>
        <p:style>
          <a:lnRef idx="0">
            <a:schemeClr val="accent6"/>
          </a:lnRef>
          <a:fillRef idx="3">
            <a:schemeClr val="accent6"/>
          </a:fillRef>
          <a:effectRef idx="3">
            <a:schemeClr val="accent6"/>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000" b="1">
                <a:solidFill>
                  <a:srgbClr val="002060"/>
                </a:solidFill>
              </a:rPr>
              <a:t>تدبير المقاولات الصغرى والمتوسطة</a:t>
            </a:r>
            <a:endParaRPr lang="en-US" sz="2000" b="1" dirty="0">
              <a:solidFill>
                <a:srgbClr val="002060"/>
              </a:solidFill>
            </a:endParaRPr>
          </a:p>
        </p:txBody>
      </p:sp>
      <p:sp>
        <p:nvSpPr>
          <p:cNvPr id="16" name="Forme libre 15">
            <a:hlinkClick r:id="rId6" action="ppaction://hlinkfile"/>
          </p:cNvPr>
          <p:cNvSpPr/>
          <p:nvPr/>
        </p:nvSpPr>
        <p:spPr>
          <a:xfrm>
            <a:off x="93514" y="3724747"/>
            <a:ext cx="2864365" cy="99821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000" b="1">
                <a:solidFill>
                  <a:srgbClr val="002060"/>
                </a:solidFill>
              </a:rPr>
              <a:t>تطوير نظم الإعلام</a:t>
            </a:r>
            <a:endParaRPr lang="en-US" sz="2000" b="1">
              <a:solidFill>
                <a:srgbClr val="002060"/>
              </a:solidFill>
            </a:endParaRPr>
          </a:p>
        </p:txBody>
      </p:sp>
      <p:sp>
        <p:nvSpPr>
          <p:cNvPr id="29" name="Forme libre 28">
            <a:hlinkClick r:id="rId2" action="ppaction://hlinkfile"/>
          </p:cNvPr>
          <p:cNvSpPr/>
          <p:nvPr/>
        </p:nvSpPr>
        <p:spPr>
          <a:xfrm>
            <a:off x="3413998" y="2830181"/>
            <a:ext cx="3042074" cy="85098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000" b="1">
                <a:solidFill>
                  <a:srgbClr val="002060"/>
                </a:solidFill>
              </a:rPr>
              <a:t>التدبير التجاري</a:t>
            </a:r>
          </a:p>
        </p:txBody>
      </p:sp>
      <p:sp>
        <p:nvSpPr>
          <p:cNvPr id="30" name="Forme libre 29">
            <a:hlinkClick r:id="rId3" action="ppaction://hlinkfile"/>
          </p:cNvPr>
          <p:cNvSpPr/>
          <p:nvPr/>
        </p:nvSpPr>
        <p:spPr>
          <a:xfrm>
            <a:off x="3349962" y="3743795"/>
            <a:ext cx="3106110" cy="91802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000" b="1">
                <a:solidFill>
                  <a:srgbClr val="002060"/>
                </a:solidFill>
              </a:rPr>
              <a:t>تقنو- تجاري</a:t>
            </a:r>
          </a:p>
        </p:txBody>
      </p:sp>
      <p:sp>
        <p:nvSpPr>
          <p:cNvPr id="32" name="Forme libre 31">
            <a:hlinkClick r:id="rId5" action="ppaction://hlinkfile"/>
          </p:cNvPr>
          <p:cNvSpPr/>
          <p:nvPr/>
        </p:nvSpPr>
        <p:spPr>
          <a:xfrm>
            <a:off x="3349962" y="4823874"/>
            <a:ext cx="3106110" cy="94925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scene3d>
            <a:camera prst="perspectiveRelaxedModerately"/>
            <a:lightRig rig="contrasting" dir="t">
              <a:rot lat="0" lon="0" rev="1500000"/>
            </a:lightRig>
          </a:scene3d>
        </p:spPr>
        <p:style>
          <a:lnRef idx="0">
            <a:schemeClr val="accent6"/>
          </a:lnRef>
          <a:fillRef idx="3">
            <a:schemeClr val="accent6"/>
          </a:fillRef>
          <a:effectRef idx="3">
            <a:schemeClr val="accent6"/>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000" b="1">
                <a:solidFill>
                  <a:srgbClr val="002060"/>
                </a:solidFill>
              </a:rPr>
              <a:t>الوسائط المتعددة وتصميم مواقع الويب</a:t>
            </a:r>
            <a:endParaRPr lang="ar-MA" sz="2000" b="1" dirty="0">
              <a:solidFill>
                <a:srgbClr val="002060"/>
              </a:solidFill>
            </a:endParaRPr>
          </a:p>
        </p:txBody>
      </p:sp>
      <p:pic>
        <p:nvPicPr>
          <p:cNvPr id="44" name="Imag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517" y="309297"/>
            <a:ext cx="866578" cy="69326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46" name="Rectangle 45"/>
          <p:cNvSpPr/>
          <p:nvPr/>
        </p:nvSpPr>
        <p:spPr>
          <a:xfrm>
            <a:off x="846986" y="309297"/>
            <a:ext cx="10904569" cy="769441"/>
          </a:xfrm>
          <a:prstGeom prst="rect">
            <a:avLst/>
          </a:prstGeom>
        </p:spPr>
        <p:txBody>
          <a:bodyPr wrap="square">
            <a:spAutoFit/>
          </a:bodyPr>
          <a:lstStyle/>
          <a:p>
            <a:pPr algn="r" rtl="1"/>
            <a:r>
              <a:rPr lang="ar-MA" sz="4400" b="1" dirty="0" smtClean="0">
                <a:solidFill>
                  <a:srgbClr val="002060"/>
                </a:solidFill>
                <a:latin typeface="Arabic Typesetting" panose="03020402040406030203" pitchFamily="66" charset="-78"/>
                <a:ea typeface="+mj-ea"/>
                <a:cs typeface="Arabic Typesetting" panose="03020402040406030203" pitchFamily="66" charset="-78"/>
              </a:rPr>
              <a:t>التخصصات المتاحة لمسالك العلوم التجريبية في مراكز تحضير شهادة </a:t>
            </a:r>
            <a:r>
              <a:rPr lang="ar-MA" sz="4400" b="1" dirty="0">
                <a:solidFill>
                  <a:srgbClr val="002060"/>
                </a:solidFill>
                <a:latin typeface="Arabic Typesetting" panose="03020402040406030203" pitchFamily="66" charset="-78"/>
                <a:ea typeface="+mj-ea"/>
                <a:cs typeface="Arabic Typesetting" panose="03020402040406030203" pitchFamily="66" charset="-78"/>
              </a:rPr>
              <a:t>التقني العالي </a:t>
            </a:r>
            <a:r>
              <a:rPr lang="en-US" sz="4400" b="1" dirty="0">
                <a:solidFill>
                  <a:srgbClr val="002060"/>
                </a:solidFill>
                <a:latin typeface="Arabic Typesetting" panose="03020402040406030203" pitchFamily="66" charset="-78"/>
                <a:ea typeface="+mj-ea"/>
                <a:cs typeface="Arabic Typesetting" panose="03020402040406030203" pitchFamily="66" charset="-78"/>
              </a:rPr>
              <a:t>BTS</a:t>
            </a:r>
          </a:p>
        </p:txBody>
      </p:sp>
      <p:sp>
        <p:nvSpPr>
          <p:cNvPr id="48" name="Forme libre 47">
            <a:hlinkClick r:id="rId8" action="ppaction://hlinkfile"/>
          </p:cNvPr>
          <p:cNvSpPr/>
          <p:nvPr/>
        </p:nvSpPr>
        <p:spPr>
          <a:xfrm>
            <a:off x="7531568" y="1601425"/>
            <a:ext cx="2950517"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1600" b="1" dirty="0">
                <a:solidFill>
                  <a:srgbClr val="002060"/>
                </a:solidFill>
              </a:rPr>
              <a:t>المحاسبة والتسيير</a:t>
            </a:r>
          </a:p>
        </p:txBody>
      </p:sp>
      <p:sp>
        <p:nvSpPr>
          <p:cNvPr id="49" name="Forme libre 48">
            <a:hlinkClick r:id="rId8" action="ppaction://hlinkfile"/>
          </p:cNvPr>
          <p:cNvSpPr/>
          <p:nvPr/>
        </p:nvSpPr>
        <p:spPr>
          <a:xfrm>
            <a:off x="7531568" y="2889788"/>
            <a:ext cx="2950517"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000" b="1" dirty="0">
                <a:solidFill>
                  <a:srgbClr val="002060"/>
                </a:solidFill>
              </a:rPr>
              <a:t>ابتكار المنتوج </a:t>
            </a:r>
            <a:r>
              <a:rPr lang="ar-MA" sz="2000" b="1" dirty="0" smtClean="0">
                <a:solidFill>
                  <a:srgbClr val="002060"/>
                </a:solidFill>
              </a:rPr>
              <a:t>الصناعي</a:t>
            </a:r>
          </a:p>
          <a:p>
            <a:pPr algn="ctr" defTabSz="1333500">
              <a:lnSpc>
                <a:spcPct val="90000"/>
              </a:lnSpc>
              <a:spcBef>
                <a:spcPct val="0"/>
              </a:spcBef>
              <a:spcAft>
                <a:spcPct val="35000"/>
              </a:spcAft>
            </a:pPr>
            <a:r>
              <a:rPr lang="ar-MA" sz="2000" b="1" dirty="0" smtClean="0">
                <a:solidFill>
                  <a:srgbClr val="002060"/>
                </a:solidFill>
              </a:rPr>
              <a:t>مسلك العلوم الفزيائية</a:t>
            </a:r>
            <a:endParaRPr lang="ar-MA" sz="2000" b="1" dirty="0">
              <a:solidFill>
                <a:srgbClr val="002060"/>
              </a:solidFill>
            </a:endParaRPr>
          </a:p>
        </p:txBody>
      </p:sp>
      <p:sp>
        <p:nvSpPr>
          <p:cNvPr id="23" name="Forme libre 22">
            <a:hlinkClick r:id="rId2" action="ppaction://hlinkfile"/>
          </p:cNvPr>
          <p:cNvSpPr/>
          <p:nvPr/>
        </p:nvSpPr>
        <p:spPr>
          <a:xfrm>
            <a:off x="7440011" y="3843983"/>
            <a:ext cx="3042074" cy="85098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000" b="1" dirty="0">
                <a:solidFill>
                  <a:srgbClr val="002060"/>
                </a:solidFill>
              </a:rPr>
              <a:t>السمعي البصري</a:t>
            </a:r>
          </a:p>
        </p:txBody>
      </p:sp>
      <p:sp>
        <p:nvSpPr>
          <p:cNvPr id="26" name="Forme libre 25">
            <a:hlinkClick r:id="rId2" action="ppaction://hlinkfile"/>
          </p:cNvPr>
          <p:cNvSpPr/>
          <p:nvPr/>
        </p:nvSpPr>
        <p:spPr>
          <a:xfrm>
            <a:off x="7440011" y="4823874"/>
            <a:ext cx="3042074" cy="85098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000" b="1" dirty="0" smtClean="0">
                <a:solidFill>
                  <a:srgbClr val="002060"/>
                </a:solidFill>
              </a:rPr>
              <a:t>الطاقية</a:t>
            </a:r>
          </a:p>
          <a:p>
            <a:pPr algn="ctr" defTabSz="1333500">
              <a:lnSpc>
                <a:spcPct val="90000"/>
              </a:lnSpc>
              <a:spcBef>
                <a:spcPct val="0"/>
              </a:spcBef>
              <a:spcAft>
                <a:spcPct val="35000"/>
              </a:spcAft>
            </a:pPr>
            <a:r>
              <a:rPr lang="ar-MA" sz="2000" b="1" dirty="0" smtClean="0">
                <a:solidFill>
                  <a:srgbClr val="002060"/>
                </a:solidFill>
              </a:rPr>
              <a:t>مسلك العلوم </a:t>
            </a:r>
            <a:r>
              <a:rPr lang="ar-MA" sz="2000" b="1" dirty="0" err="1" smtClean="0">
                <a:solidFill>
                  <a:srgbClr val="002060"/>
                </a:solidFill>
              </a:rPr>
              <a:t>الفزياءية</a:t>
            </a:r>
            <a:endParaRPr lang="ar-MA" sz="2000" b="1" dirty="0">
              <a:solidFill>
                <a:srgbClr val="002060"/>
              </a:solidFill>
            </a:endParaRPr>
          </a:p>
        </p:txBody>
      </p:sp>
    </p:spTree>
    <p:extLst>
      <p:ext uri="{BB962C8B-B14F-4D97-AF65-F5344CB8AC3E}">
        <p14:creationId xmlns:p14="http://schemas.microsoft.com/office/powerpoint/2010/main" val="67948762"/>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250"/>
                                        <p:tgtEl>
                                          <p:spTgt spid="46"/>
                                        </p:tgtEl>
                                      </p:cBhvr>
                                    </p:animEffect>
                                  </p:childTnLst>
                                </p:cTn>
                              </p:par>
                              <p:par>
                                <p:cTn id="8" presetID="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10" fill="hold"/>
                                        <p:tgtEl>
                                          <p:spTgt spid="44"/>
                                        </p:tgtEl>
                                        <p:attrNameLst>
                                          <p:attrName>ppt_x</p:attrName>
                                        </p:attrNameLst>
                                      </p:cBhvr>
                                      <p:tavLst>
                                        <p:tav tm="0">
                                          <p:val>
                                            <p:strVal val="0-#ppt_w/2"/>
                                          </p:val>
                                        </p:tav>
                                        <p:tav tm="100000">
                                          <p:val>
                                            <p:strVal val="#ppt_x"/>
                                          </p:val>
                                        </p:tav>
                                      </p:tavLst>
                                    </p:anim>
                                    <p:anim calcmode="lin" valueType="num">
                                      <p:cBhvr additive="base">
                                        <p:cTn id="11" dur="10" fill="hold"/>
                                        <p:tgtEl>
                                          <p:spTgt spid="44"/>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9" presetClass="entr" presetSubtype="0" accel="10000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2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3" dur="2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24" dur="2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25" dur="2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39" presetClass="entr" presetSubtype="0" accel="100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30" dur="25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31" dur="25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32" dur="25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39" presetClass="entr" presetSubtype="0" accel="10000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25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7" dur="25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8" dur="25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1250"/>
                            </p:stCondLst>
                            <p:childTnLst>
                              <p:par>
                                <p:cTn id="41" presetID="39" presetClass="entr" presetSubtype="0" accel="10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44" dur="25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45" dur="25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46" dur="25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39" presetClass="entr" presetSubtype="0" accel="10000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25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51" dur="25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52" dur="25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53" dur="25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1750"/>
                            </p:stCondLst>
                            <p:childTnLst>
                              <p:par>
                                <p:cTn id="55" presetID="39" presetClass="entr" presetSubtype="0" accel="10000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25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58" dur="25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59" dur="25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60" dur="2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2000"/>
                            </p:stCondLst>
                            <p:childTnLst>
                              <p:par>
                                <p:cTn id="62" presetID="39" presetClass="entr" presetSubtype="0" accel="10000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25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65" dur="25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66" dur="25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67" dur="250" fill="hold"/>
                                        <p:tgtEl>
                                          <p:spTgt spid="32"/>
                                        </p:tgtEl>
                                        <p:attrNameLst>
                                          <p:attrName>ppt_y</p:attrName>
                                        </p:attrNameLst>
                                      </p:cBhvr>
                                      <p:tavLst>
                                        <p:tav tm="0">
                                          <p:val>
                                            <p:strVal val="#ppt_y"/>
                                          </p:val>
                                        </p:tav>
                                        <p:tav tm="100000">
                                          <p:val>
                                            <p:strVal val="#ppt_y"/>
                                          </p:val>
                                        </p:tav>
                                      </p:tavLst>
                                    </p:anim>
                                  </p:childTnLst>
                                </p:cTn>
                              </p:par>
                            </p:childTnLst>
                          </p:cTn>
                        </p:par>
                        <p:par>
                          <p:cTn id="68" fill="hold">
                            <p:stCondLst>
                              <p:cond delay="2250"/>
                            </p:stCondLst>
                            <p:childTnLst>
                              <p:par>
                                <p:cTn id="69" presetID="39" presetClass="entr" presetSubtype="0" accel="10000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250" fill="hold"/>
                                        <p:tgtEl>
                                          <p:spTgt spid="48"/>
                                        </p:tgtEl>
                                        <p:attrNameLst>
                                          <p:attrName>ppt_h</p:attrName>
                                        </p:attrNameLst>
                                      </p:cBhvr>
                                      <p:tavLst>
                                        <p:tav tm="0">
                                          <p:val>
                                            <p:strVal val="#ppt_h/20"/>
                                          </p:val>
                                        </p:tav>
                                        <p:tav tm="50000">
                                          <p:val>
                                            <p:strVal val="#ppt_h/20"/>
                                          </p:val>
                                        </p:tav>
                                        <p:tav tm="100000">
                                          <p:val>
                                            <p:strVal val="#ppt_h"/>
                                          </p:val>
                                        </p:tav>
                                      </p:tavLst>
                                    </p:anim>
                                    <p:anim calcmode="lin" valueType="num">
                                      <p:cBhvr>
                                        <p:cTn id="72" dur="250" fill="hold"/>
                                        <p:tgtEl>
                                          <p:spTgt spid="48"/>
                                        </p:tgtEl>
                                        <p:attrNameLst>
                                          <p:attrName>ppt_w</p:attrName>
                                        </p:attrNameLst>
                                      </p:cBhvr>
                                      <p:tavLst>
                                        <p:tav tm="0">
                                          <p:val>
                                            <p:strVal val="#ppt_w+.3"/>
                                          </p:val>
                                        </p:tav>
                                        <p:tav tm="50000">
                                          <p:val>
                                            <p:strVal val="#ppt_w+.3"/>
                                          </p:val>
                                        </p:tav>
                                        <p:tav tm="100000">
                                          <p:val>
                                            <p:strVal val="#ppt_w"/>
                                          </p:val>
                                        </p:tav>
                                      </p:tavLst>
                                    </p:anim>
                                    <p:anim calcmode="lin" valueType="num">
                                      <p:cBhvr>
                                        <p:cTn id="73" dur="250" fill="hold"/>
                                        <p:tgtEl>
                                          <p:spTgt spid="48"/>
                                        </p:tgtEl>
                                        <p:attrNameLst>
                                          <p:attrName>ppt_x</p:attrName>
                                        </p:attrNameLst>
                                      </p:cBhvr>
                                      <p:tavLst>
                                        <p:tav tm="0">
                                          <p:val>
                                            <p:strVal val="#ppt_x-.3"/>
                                          </p:val>
                                        </p:tav>
                                        <p:tav tm="50000">
                                          <p:val>
                                            <p:strVal val="#ppt_x"/>
                                          </p:val>
                                        </p:tav>
                                        <p:tav tm="100000">
                                          <p:val>
                                            <p:strVal val="#ppt_x"/>
                                          </p:val>
                                        </p:tav>
                                      </p:tavLst>
                                    </p:anim>
                                    <p:anim calcmode="lin" valueType="num">
                                      <p:cBhvr>
                                        <p:cTn id="74" dur="250" fill="hold"/>
                                        <p:tgtEl>
                                          <p:spTgt spid="48"/>
                                        </p:tgtEl>
                                        <p:attrNameLst>
                                          <p:attrName>ppt_y</p:attrName>
                                        </p:attrNameLst>
                                      </p:cBhvr>
                                      <p:tavLst>
                                        <p:tav tm="0">
                                          <p:val>
                                            <p:strVal val="#ppt_y"/>
                                          </p:val>
                                        </p:tav>
                                        <p:tav tm="100000">
                                          <p:val>
                                            <p:strVal val="#ppt_y"/>
                                          </p:val>
                                        </p:tav>
                                      </p:tavLst>
                                    </p:anim>
                                  </p:childTnLst>
                                </p:cTn>
                              </p:par>
                            </p:childTnLst>
                          </p:cTn>
                        </p:par>
                        <p:par>
                          <p:cTn id="75" fill="hold">
                            <p:stCondLst>
                              <p:cond delay="2500"/>
                            </p:stCondLst>
                            <p:childTnLst>
                              <p:par>
                                <p:cTn id="76" presetID="39" presetClass="entr" presetSubtype="0" ac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p:cTn id="78" dur="25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79" dur="25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80" dur="25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81" dur="250" fill="hold"/>
                                        <p:tgtEl>
                                          <p:spTgt spid="49"/>
                                        </p:tgtEl>
                                        <p:attrNameLst>
                                          <p:attrName>ppt_y</p:attrName>
                                        </p:attrNameLst>
                                      </p:cBhvr>
                                      <p:tavLst>
                                        <p:tav tm="0">
                                          <p:val>
                                            <p:strVal val="#ppt_y"/>
                                          </p:val>
                                        </p:tav>
                                        <p:tav tm="100000">
                                          <p:val>
                                            <p:strVal val="#ppt_y"/>
                                          </p:val>
                                        </p:tav>
                                      </p:tavLst>
                                    </p:anim>
                                  </p:childTnLst>
                                </p:cTn>
                              </p:par>
                            </p:childTnLst>
                          </p:cTn>
                        </p:par>
                        <p:par>
                          <p:cTn id="82" fill="hold">
                            <p:stCondLst>
                              <p:cond delay="2750"/>
                            </p:stCondLst>
                            <p:childTnLst>
                              <p:par>
                                <p:cTn id="83" presetID="39" presetClass="entr" presetSubtype="0" accel="10000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25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86" dur="25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87" dur="25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88" dur="250" fill="hold"/>
                                        <p:tgtEl>
                                          <p:spTgt spid="23"/>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39" presetClass="entr" presetSubtype="0" accel="100000"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25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93" dur="25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94" dur="25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95" dur="2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6" grpId="0" animBg="1"/>
      <p:bldP spid="29" grpId="0" animBg="1"/>
      <p:bldP spid="30" grpId="0" animBg="1"/>
      <p:bldP spid="32" grpId="0" animBg="1"/>
      <p:bldP spid="46" grpId="0"/>
      <p:bldP spid="48" grpId="0" animBg="1"/>
      <p:bldP spid="49" grpId="0" animBg="1"/>
      <p:bldP spid="2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us-titre 2"/>
          <p:cNvSpPr txBox="1">
            <a:spLocks/>
          </p:cNvSpPr>
          <p:nvPr/>
        </p:nvSpPr>
        <p:spPr>
          <a:xfrm>
            <a:off x="3008248" y="-18330"/>
            <a:ext cx="8608423" cy="902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5400" b="1" dirty="0">
                <a:latin typeface="Arabic Typesetting" panose="03020402040406030203" pitchFamily="66" charset="-78"/>
                <a:ea typeface="+mj-ea"/>
                <a:cs typeface="Arabic Typesetting" panose="03020402040406030203" pitchFamily="66" charset="-78"/>
              </a:rPr>
              <a:t>الميدان الطبي و الشبه والطبي</a:t>
            </a:r>
          </a:p>
        </p:txBody>
      </p:sp>
      <p:sp>
        <p:nvSpPr>
          <p:cNvPr id="18" name="Forme libre 17">
            <a:hlinkClick r:id="rId2" action="ppaction://hlinkfile"/>
          </p:cNvPr>
          <p:cNvSpPr/>
          <p:nvPr/>
        </p:nvSpPr>
        <p:spPr>
          <a:xfrm>
            <a:off x="8888045" y="886319"/>
            <a:ext cx="3099407" cy="69886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600" b="1" dirty="0" smtClean="0">
                <a:solidFill>
                  <a:srgbClr val="002060"/>
                </a:solidFill>
              </a:rPr>
              <a:t>المؤسسات</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040" y="93753"/>
            <a:ext cx="1148965" cy="746091"/>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0" name="Forme libre 9">
            <a:hlinkClick r:id="rId2" action="ppaction://hlinkfile"/>
          </p:cNvPr>
          <p:cNvSpPr/>
          <p:nvPr/>
        </p:nvSpPr>
        <p:spPr>
          <a:xfrm>
            <a:off x="3008245" y="864493"/>
            <a:ext cx="3099407" cy="69886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600" b="1" dirty="0" smtClean="0">
                <a:solidFill>
                  <a:srgbClr val="002060"/>
                </a:solidFill>
              </a:rPr>
              <a:t>التخصصات</a:t>
            </a:r>
          </a:p>
        </p:txBody>
      </p:sp>
      <p:sp>
        <p:nvSpPr>
          <p:cNvPr id="11" name="Forme libre 10">
            <a:hlinkClick r:id="rId2" action="ppaction://hlinkfile"/>
          </p:cNvPr>
          <p:cNvSpPr/>
          <p:nvPr/>
        </p:nvSpPr>
        <p:spPr>
          <a:xfrm>
            <a:off x="8888045" y="1883788"/>
            <a:ext cx="3099407" cy="8094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كليات الطب و الصيدلة</a:t>
            </a:r>
            <a:r>
              <a:rPr lang="fr-MA" sz="2400" b="1" dirty="0" smtClean="0">
                <a:solidFill>
                  <a:srgbClr val="002060"/>
                </a:solidFill>
              </a:rPr>
              <a:t> FMP </a:t>
            </a:r>
            <a:r>
              <a:rPr lang="ar-MA" sz="2400" b="1" dirty="0" smtClean="0">
                <a:solidFill>
                  <a:srgbClr val="002060"/>
                </a:solidFill>
              </a:rPr>
              <a:t> </a:t>
            </a:r>
          </a:p>
        </p:txBody>
      </p:sp>
      <p:sp>
        <p:nvSpPr>
          <p:cNvPr id="14" name="Forme libre 13">
            <a:hlinkClick r:id="rId2" action="ppaction://hlinkfile"/>
          </p:cNvPr>
          <p:cNvSpPr/>
          <p:nvPr/>
        </p:nvSpPr>
        <p:spPr>
          <a:xfrm>
            <a:off x="418011" y="1994385"/>
            <a:ext cx="5689643" cy="79529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الطب </a:t>
            </a:r>
            <a:r>
              <a:rPr lang="fr-MA" sz="2400" b="1" dirty="0" smtClean="0">
                <a:solidFill>
                  <a:srgbClr val="002060"/>
                </a:solidFill>
              </a:rPr>
              <a:t>Médecine </a:t>
            </a:r>
            <a:r>
              <a:rPr lang="ar-MA" sz="2400" b="1" dirty="0" smtClean="0">
                <a:solidFill>
                  <a:srgbClr val="002060"/>
                </a:solidFill>
              </a:rPr>
              <a:t>، الصيدلة</a:t>
            </a:r>
            <a:r>
              <a:rPr lang="fr-MA" sz="2400" b="1" dirty="0" smtClean="0">
                <a:solidFill>
                  <a:srgbClr val="002060"/>
                </a:solidFill>
              </a:rPr>
              <a:t>Pharmacie </a:t>
            </a:r>
            <a:endParaRPr lang="ar-MA" sz="2400" b="1" dirty="0" smtClean="0">
              <a:solidFill>
                <a:srgbClr val="002060"/>
              </a:solidFill>
            </a:endParaRPr>
          </a:p>
        </p:txBody>
      </p:sp>
      <p:sp>
        <p:nvSpPr>
          <p:cNvPr id="15" name="Forme libre 14">
            <a:hlinkClick r:id="rId2" action="ppaction://hlinkfile"/>
          </p:cNvPr>
          <p:cNvSpPr/>
          <p:nvPr/>
        </p:nvSpPr>
        <p:spPr>
          <a:xfrm>
            <a:off x="8975274" y="2914185"/>
            <a:ext cx="3099407" cy="94325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كليات طب الاسنان</a:t>
            </a:r>
            <a:endParaRPr lang="fr-MA" sz="2400" b="1" dirty="0" smtClean="0">
              <a:solidFill>
                <a:srgbClr val="002060"/>
              </a:solidFill>
            </a:endParaRPr>
          </a:p>
          <a:p>
            <a:pPr algn="ctr" defTabSz="1333500" rtl="1">
              <a:lnSpc>
                <a:spcPct val="90000"/>
              </a:lnSpc>
              <a:spcBef>
                <a:spcPct val="0"/>
              </a:spcBef>
              <a:spcAft>
                <a:spcPct val="35000"/>
              </a:spcAft>
            </a:pPr>
            <a:r>
              <a:rPr lang="fr-MA" sz="2400" b="1" dirty="0" smtClean="0">
                <a:solidFill>
                  <a:srgbClr val="002060"/>
                </a:solidFill>
              </a:rPr>
              <a:t>FMD</a:t>
            </a:r>
            <a:endParaRPr lang="ar-MA" sz="2400" b="1" dirty="0" smtClean="0">
              <a:solidFill>
                <a:srgbClr val="002060"/>
              </a:solidFill>
            </a:endParaRPr>
          </a:p>
        </p:txBody>
      </p:sp>
      <p:sp>
        <p:nvSpPr>
          <p:cNvPr id="19" name="Forme libre 18">
            <a:hlinkClick r:id="rId2" action="ppaction://hlinkfile"/>
          </p:cNvPr>
          <p:cNvSpPr/>
          <p:nvPr/>
        </p:nvSpPr>
        <p:spPr>
          <a:xfrm>
            <a:off x="330775" y="2856712"/>
            <a:ext cx="5689644" cy="78688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400" b="1" dirty="0" smtClean="0">
                <a:solidFill>
                  <a:srgbClr val="002060"/>
                </a:solidFill>
              </a:rPr>
              <a:t>طب الاسنان، مساعد طبيب، تقني صناعة الاسنان</a:t>
            </a:r>
          </a:p>
        </p:txBody>
      </p:sp>
      <p:sp>
        <p:nvSpPr>
          <p:cNvPr id="20" name="Forme libre 19">
            <a:hlinkClick r:id="rId2" action="ppaction://hlinkfile"/>
          </p:cNvPr>
          <p:cNvSpPr/>
          <p:nvPr/>
        </p:nvSpPr>
        <p:spPr>
          <a:xfrm>
            <a:off x="8975274" y="3857436"/>
            <a:ext cx="3099407" cy="90672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المعهد العالي لعلوم الصحة بسطات</a:t>
            </a:r>
            <a:r>
              <a:rPr lang="fr-MA" sz="2400" b="1" dirty="0" smtClean="0">
                <a:solidFill>
                  <a:srgbClr val="002060"/>
                </a:solidFill>
              </a:rPr>
              <a:t> ISSS </a:t>
            </a:r>
            <a:endParaRPr lang="ar-MA" sz="2400" b="1" dirty="0" smtClean="0">
              <a:solidFill>
                <a:srgbClr val="002060"/>
              </a:solidFill>
            </a:endParaRPr>
          </a:p>
        </p:txBody>
      </p:sp>
      <p:sp>
        <p:nvSpPr>
          <p:cNvPr id="22" name="Forme libre 21">
            <a:hlinkClick r:id="rId2" action="ppaction://hlinkfile"/>
          </p:cNvPr>
          <p:cNvSpPr/>
          <p:nvPr/>
        </p:nvSpPr>
        <p:spPr>
          <a:xfrm>
            <a:off x="330776" y="3803327"/>
            <a:ext cx="5776874" cy="74560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العلوم التمريضية</a:t>
            </a:r>
            <a:r>
              <a:rPr lang="ar-MA" sz="2400" b="1" dirty="0">
                <a:solidFill>
                  <a:srgbClr val="002060"/>
                </a:solidFill>
              </a:rPr>
              <a:t>  </a:t>
            </a:r>
            <a:r>
              <a:rPr lang="ar-MA" sz="2400" b="1" dirty="0" smtClean="0">
                <a:solidFill>
                  <a:srgbClr val="002060"/>
                </a:solidFill>
              </a:rPr>
              <a:t>، القبالة</a:t>
            </a:r>
          </a:p>
        </p:txBody>
      </p:sp>
      <p:sp>
        <p:nvSpPr>
          <p:cNvPr id="25" name="Forme libre 24">
            <a:hlinkClick r:id="rId2" action="ppaction://hlinkfile"/>
          </p:cNvPr>
          <p:cNvSpPr/>
          <p:nvPr/>
        </p:nvSpPr>
        <p:spPr>
          <a:xfrm>
            <a:off x="8888045" y="4908334"/>
            <a:ext cx="3099407" cy="12013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المعاهد العليا للمهن التمريضية و تقنيات الصحة</a:t>
            </a:r>
            <a:endParaRPr lang="ar-MA" sz="2400" b="1" dirty="0">
              <a:solidFill>
                <a:srgbClr val="002060"/>
              </a:solidFill>
            </a:endParaRPr>
          </a:p>
          <a:p>
            <a:pPr algn="ctr" defTabSz="1333500" rtl="1">
              <a:lnSpc>
                <a:spcPct val="90000"/>
              </a:lnSpc>
              <a:spcBef>
                <a:spcPct val="0"/>
              </a:spcBef>
              <a:spcAft>
                <a:spcPct val="35000"/>
              </a:spcAft>
            </a:pPr>
            <a:r>
              <a:rPr lang="fr-MA" sz="2400" b="1" dirty="0" smtClean="0">
                <a:solidFill>
                  <a:srgbClr val="002060"/>
                </a:solidFill>
              </a:rPr>
              <a:t>ISPITIS</a:t>
            </a:r>
            <a:endParaRPr lang="ar-MA" sz="2400" b="1" dirty="0" smtClean="0">
              <a:solidFill>
                <a:srgbClr val="002060"/>
              </a:solidFill>
            </a:endParaRPr>
          </a:p>
        </p:txBody>
      </p:sp>
      <p:sp>
        <p:nvSpPr>
          <p:cNvPr id="27" name="Forme libre 26">
            <a:hlinkClick r:id="rId2" action="ppaction://hlinkfile"/>
          </p:cNvPr>
          <p:cNvSpPr/>
          <p:nvPr/>
        </p:nvSpPr>
        <p:spPr>
          <a:xfrm>
            <a:off x="330775" y="4860596"/>
            <a:ext cx="5742947" cy="129776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a:solidFill>
                  <a:srgbClr val="002060"/>
                </a:solidFill>
              </a:rPr>
              <a:t>العلوم التمريضية  ، </a:t>
            </a:r>
            <a:r>
              <a:rPr lang="ar-MA" sz="2400" b="1" dirty="0" smtClean="0">
                <a:solidFill>
                  <a:srgbClr val="002060"/>
                </a:solidFill>
              </a:rPr>
              <a:t>القبالة ، تقنيات الصحة، الترويض و إعادة التأهيل ، المساعدة في المجال الطبي و الاجتماعي</a:t>
            </a:r>
            <a:endParaRPr lang="ar-MA" sz="2400" b="1" dirty="0">
              <a:solidFill>
                <a:srgbClr val="002060"/>
              </a:solidFill>
            </a:endParaRPr>
          </a:p>
        </p:txBody>
      </p:sp>
      <p:cxnSp>
        <p:nvCxnSpPr>
          <p:cNvPr id="5" name="Connecteur droit 4"/>
          <p:cNvCxnSpPr/>
          <p:nvPr/>
        </p:nvCxnSpPr>
        <p:spPr>
          <a:xfrm flipH="1" flipV="1">
            <a:off x="6107652" y="1213924"/>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flipV="1">
            <a:off x="6107651" y="2343936"/>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6107650" y="3233713"/>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flipV="1">
            <a:off x="6107649" y="4225350"/>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flipV="1">
            <a:off x="6073722" y="5589233"/>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1485067191"/>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50"/>
                                        <p:tgtEl>
                                          <p:spTgt spid="12"/>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 fill="hold"/>
                                        <p:tgtEl>
                                          <p:spTgt spid="8"/>
                                        </p:tgtEl>
                                        <p:attrNameLst>
                                          <p:attrName>ppt_x</p:attrName>
                                        </p:attrNameLst>
                                      </p:cBhvr>
                                      <p:tavLst>
                                        <p:tav tm="0">
                                          <p:val>
                                            <p:strVal val="1+#ppt_w/2"/>
                                          </p:val>
                                        </p:tav>
                                        <p:tav tm="100000">
                                          <p:val>
                                            <p:strVal val="#ppt_x"/>
                                          </p:val>
                                        </p:tav>
                                      </p:tavLst>
                                    </p:anim>
                                    <p:anim calcmode="lin" valueType="num">
                                      <p:cBhvr additive="base">
                                        <p:cTn id="11" dur="1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5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18"/>
                                        </p:tgtEl>
                                        <p:attrNameLst>
                                          <p:attrName>ppt_y</p:attrName>
                                        </p:attrNameLst>
                                      </p:cBhvr>
                                      <p:tavLst>
                                        <p:tav tm="0">
                                          <p:val>
                                            <p:strVal val="#ppt_y"/>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0"/>
                                        <p:tgtEl>
                                          <p:spTgt spid="5"/>
                                        </p:tgtEl>
                                      </p:cBhvr>
                                    </p:animEffect>
                                  </p:childTnLst>
                                </p:cTn>
                              </p:par>
                            </p:childTnLst>
                          </p:cTn>
                        </p:par>
                        <p:par>
                          <p:cTn id="22" fill="hold">
                            <p:stCondLst>
                              <p:cond delay="500"/>
                            </p:stCondLst>
                            <p:childTnLst>
                              <p:par>
                                <p:cTn id="23" presetID="39" presetClass="entr" presetSubtype="0" accel="10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25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25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2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39" presetClass="entr" presetSubtype="0" accel="1000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2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3" dur="2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4" dur="2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5" dur="250" fill="hold"/>
                                        <p:tgtEl>
                                          <p:spTgt spid="11"/>
                                        </p:tgtEl>
                                        <p:attrNameLst>
                                          <p:attrName>ppt_y</p:attrName>
                                        </p:attrNameLst>
                                      </p:cBhvr>
                                      <p:tavLst>
                                        <p:tav tm="0">
                                          <p:val>
                                            <p:strVal val="#ppt_y"/>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10"/>
                                        <p:tgtEl>
                                          <p:spTgt spid="28"/>
                                        </p:tgtEl>
                                      </p:cBhvr>
                                    </p:animEffect>
                                  </p:childTnLst>
                                </p:cTn>
                              </p:par>
                            </p:childTnLst>
                          </p:cTn>
                        </p:par>
                        <p:par>
                          <p:cTn id="39" fill="hold">
                            <p:stCondLst>
                              <p:cond delay="1000"/>
                            </p:stCondLst>
                            <p:childTnLst>
                              <p:par>
                                <p:cTn id="40" presetID="39" presetClass="entr" presetSubtype="0" ac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43" dur="25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44" dur="25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1250"/>
                            </p:stCondLst>
                            <p:childTnLst>
                              <p:par>
                                <p:cTn id="47" presetID="39" presetClass="entr" presetSubtype="0" accel="10000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5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50" dur="25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51" dur="25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52" dur="250" fill="hold"/>
                                        <p:tgtEl>
                                          <p:spTgt spid="15"/>
                                        </p:tgtEl>
                                        <p:attrNameLst>
                                          <p:attrName>ppt_y</p:attrName>
                                        </p:attrNameLst>
                                      </p:cBhvr>
                                      <p:tavLst>
                                        <p:tav tm="0">
                                          <p:val>
                                            <p:strVal val="#ppt_y"/>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10"/>
                                        <p:tgtEl>
                                          <p:spTgt spid="29"/>
                                        </p:tgtEl>
                                      </p:cBhvr>
                                    </p:animEffect>
                                  </p:childTnLst>
                                </p:cTn>
                              </p:par>
                            </p:childTnLst>
                          </p:cTn>
                        </p:par>
                        <p:par>
                          <p:cTn id="56" fill="hold">
                            <p:stCondLst>
                              <p:cond delay="1500"/>
                            </p:stCondLst>
                            <p:childTnLst>
                              <p:par>
                                <p:cTn id="57" presetID="39" presetClass="entr" presetSubtype="0" accel="10000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60" dur="25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61" dur="25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62" dur="25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1750"/>
                            </p:stCondLst>
                            <p:childTnLst>
                              <p:par>
                                <p:cTn id="64" presetID="39" presetClass="entr" presetSubtype="0" accel="10000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67" dur="25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68" dur="25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69" dur="250" fill="hold"/>
                                        <p:tgtEl>
                                          <p:spTgt spid="20"/>
                                        </p:tgtEl>
                                        <p:attrNameLst>
                                          <p:attrName>ppt_y</p:attrName>
                                        </p:attrNameLst>
                                      </p:cBhvr>
                                      <p:tavLst>
                                        <p:tav tm="0">
                                          <p:val>
                                            <p:strVal val="#ppt_y"/>
                                          </p:val>
                                        </p:tav>
                                        <p:tav tm="100000">
                                          <p:val>
                                            <p:strVal val="#ppt_y"/>
                                          </p:val>
                                        </p:tav>
                                      </p:tavLst>
                                    </p:anim>
                                  </p:childTnLst>
                                </p:cTn>
                              </p:par>
                              <p:par>
                                <p:cTn id="70" presetID="22" presetClass="entr" presetSubtype="4"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down)">
                                      <p:cBhvr>
                                        <p:cTn id="72" dur="10"/>
                                        <p:tgtEl>
                                          <p:spTgt spid="30"/>
                                        </p:tgtEl>
                                      </p:cBhvr>
                                    </p:animEffect>
                                  </p:childTnLst>
                                </p:cTn>
                              </p:par>
                            </p:childTnLst>
                          </p:cTn>
                        </p:par>
                        <p:par>
                          <p:cTn id="73" fill="hold">
                            <p:stCondLst>
                              <p:cond delay="2000"/>
                            </p:stCondLst>
                            <p:childTnLst>
                              <p:par>
                                <p:cTn id="74" presetID="39" presetClass="entr" presetSubtype="0" ac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25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77" dur="25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78" dur="25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
                                          </p:val>
                                        </p:tav>
                                        <p:tav tm="100000">
                                          <p:val>
                                            <p:strVal val="#ppt_y"/>
                                          </p:val>
                                        </p:tav>
                                      </p:tavLst>
                                    </p:anim>
                                  </p:childTnLst>
                                </p:cTn>
                              </p:par>
                            </p:childTnLst>
                          </p:cTn>
                        </p:par>
                        <p:par>
                          <p:cTn id="80" fill="hold">
                            <p:stCondLst>
                              <p:cond delay="2250"/>
                            </p:stCondLst>
                            <p:childTnLst>
                              <p:par>
                                <p:cTn id="81" presetID="39" presetClass="entr" presetSubtype="0" accel="10000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25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84" dur="25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85" dur="25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86" dur="250" fill="hold"/>
                                        <p:tgtEl>
                                          <p:spTgt spid="25"/>
                                        </p:tgtEl>
                                        <p:attrNameLst>
                                          <p:attrName>ppt_y</p:attrName>
                                        </p:attrNameLst>
                                      </p:cBhvr>
                                      <p:tavLst>
                                        <p:tav tm="0">
                                          <p:val>
                                            <p:strVal val="#ppt_y"/>
                                          </p:val>
                                        </p:tav>
                                        <p:tav tm="100000">
                                          <p:val>
                                            <p:strVal val="#ppt_y"/>
                                          </p:val>
                                        </p:tav>
                                      </p:tavLst>
                                    </p:anim>
                                  </p:childTnLst>
                                </p:cTn>
                              </p:par>
                              <p:par>
                                <p:cTn id="87" presetID="22" presetClass="entr" presetSubtype="4"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down)">
                                      <p:cBhvr>
                                        <p:cTn id="89" dur="10"/>
                                        <p:tgtEl>
                                          <p:spTgt spid="31"/>
                                        </p:tgtEl>
                                      </p:cBhvr>
                                    </p:animEffect>
                                  </p:childTnLst>
                                </p:cTn>
                              </p:par>
                            </p:childTnLst>
                          </p:cTn>
                        </p:par>
                        <p:par>
                          <p:cTn id="90" fill="hold">
                            <p:stCondLst>
                              <p:cond delay="2500"/>
                            </p:stCondLst>
                            <p:childTnLst>
                              <p:par>
                                <p:cTn id="91" presetID="39" presetClass="entr" presetSubtype="0" accel="100000"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25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94" dur="25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95" dur="25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96" dur="2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0" grpId="0" animBg="1"/>
      <p:bldP spid="11" grpId="0" animBg="1"/>
      <p:bldP spid="14" grpId="0" animBg="1"/>
      <p:bldP spid="15" grpId="0" animBg="1"/>
      <p:bldP spid="19" grpId="0" animBg="1"/>
      <p:bldP spid="20" grpId="0" animBg="1"/>
      <p:bldP spid="22" grpId="0" animBg="1"/>
      <p:bldP spid="25"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us-titre 2"/>
          <p:cNvSpPr txBox="1">
            <a:spLocks/>
          </p:cNvSpPr>
          <p:nvPr/>
        </p:nvSpPr>
        <p:spPr>
          <a:xfrm>
            <a:off x="3008248" y="-18330"/>
            <a:ext cx="8608423" cy="902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5400" b="1">
                <a:latin typeface="Arabic Typesetting" panose="03020402040406030203" pitchFamily="66" charset="-78"/>
                <a:ea typeface="+mj-ea"/>
                <a:cs typeface="Arabic Typesetting" panose="03020402040406030203" pitchFamily="66" charset="-78"/>
              </a:rPr>
              <a:t>الميدان الفلاحي</a:t>
            </a:r>
            <a:endParaRPr lang="ar-MA" sz="5400" b="1" dirty="0">
              <a:latin typeface="Arabic Typesetting" panose="03020402040406030203" pitchFamily="66" charset="-78"/>
              <a:ea typeface="+mj-ea"/>
              <a:cs typeface="Arabic Typesetting" panose="03020402040406030203" pitchFamily="66" charset="-78"/>
            </a:endParaRPr>
          </a:p>
        </p:txBody>
      </p:sp>
      <p:sp>
        <p:nvSpPr>
          <p:cNvPr id="18" name="Forme libre 17">
            <a:hlinkClick r:id="rId2" action="ppaction://hlinkfile"/>
          </p:cNvPr>
          <p:cNvSpPr/>
          <p:nvPr/>
        </p:nvSpPr>
        <p:spPr>
          <a:xfrm>
            <a:off x="8888045" y="886319"/>
            <a:ext cx="3099407" cy="69886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600" b="1" dirty="0" smtClean="0">
                <a:solidFill>
                  <a:srgbClr val="002060"/>
                </a:solidFill>
              </a:rPr>
              <a:t>المؤسسات</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333" y="46622"/>
            <a:ext cx="1256678" cy="746091"/>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0" name="Forme libre 9">
            <a:hlinkClick r:id="rId2" action="ppaction://hlinkfile"/>
          </p:cNvPr>
          <p:cNvSpPr/>
          <p:nvPr/>
        </p:nvSpPr>
        <p:spPr>
          <a:xfrm>
            <a:off x="3008245" y="864493"/>
            <a:ext cx="3099407" cy="69886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600" b="1" dirty="0" smtClean="0">
                <a:solidFill>
                  <a:srgbClr val="002060"/>
                </a:solidFill>
              </a:rPr>
              <a:t>التخصصات</a:t>
            </a:r>
          </a:p>
        </p:txBody>
      </p:sp>
      <p:sp>
        <p:nvSpPr>
          <p:cNvPr id="11" name="Forme libre 10">
            <a:hlinkClick r:id="rId2" action="ppaction://hlinkfile"/>
          </p:cNvPr>
          <p:cNvSpPr/>
          <p:nvPr/>
        </p:nvSpPr>
        <p:spPr>
          <a:xfrm>
            <a:off x="8888045" y="1883788"/>
            <a:ext cx="3099407" cy="8094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المدرسة الوطنية للفلاحة بمكناس</a:t>
            </a:r>
            <a:r>
              <a:rPr lang="fr-MA" sz="2400" b="1" dirty="0" smtClean="0">
                <a:solidFill>
                  <a:srgbClr val="002060"/>
                </a:solidFill>
              </a:rPr>
              <a:t>ENAM </a:t>
            </a:r>
            <a:r>
              <a:rPr lang="ar-MA" sz="2400" b="1" dirty="0" smtClean="0">
                <a:solidFill>
                  <a:srgbClr val="002060"/>
                </a:solidFill>
              </a:rPr>
              <a:t> </a:t>
            </a:r>
          </a:p>
        </p:txBody>
      </p:sp>
      <p:sp>
        <p:nvSpPr>
          <p:cNvPr id="14" name="Forme libre 13">
            <a:hlinkClick r:id="rId2" action="ppaction://hlinkfile"/>
          </p:cNvPr>
          <p:cNvSpPr/>
          <p:nvPr/>
        </p:nvSpPr>
        <p:spPr>
          <a:xfrm>
            <a:off x="418011" y="1752258"/>
            <a:ext cx="5689643" cy="111137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الارشاد الفلاحي ،الاقتصاد القروي ، الإنتاج الحيواني ،وقاية النباتات ، الإنتاج النباتي ، علوم و تقنيات إنتاج الأشجار المثمرة</a:t>
            </a:r>
          </a:p>
        </p:txBody>
      </p:sp>
      <p:sp>
        <p:nvSpPr>
          <p:cNvPr id="15" name="Forme libre 14">
            <a:hlinkClick r:id="rId2" action="ppaction://hlinkfile"/>
          </p:cNvPr>
          <p:cNvSpPr/>
          <p:nvPr/>
        </p:nvSpPr>
        <p:spPr>
          <a:xfrm>
            <a:off x="8888045" y="2749369"/>
            <a:ext cx="3099407" cy="94325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معهد الحسن الثاني للزراعة و البيطرة بالرباط </a:t>
            </a:r>
            <a:r>
              <a:rPr lang="fr-MA" sz="2400" b="1" dirty="0" smtClean="0">
                <a:solidFill>
                  <a:srgbClr val="002060"/>
                </a:solidFill>
              </a:rPr>
              <a:t>IAV</a:t>
            </a:r>
          </a:p>
        </p:txBody>
      </p:sp>
      <p:sp>
        <p:nvSpPr>
          <p:cNvPr id="19" name="Forme libre 18">
            <a:hlinkClick r:id="rId2" action="ppaction://hlinkfile"/>
          </p:cNvPr>
          <p:cNvSpPr/>
          <p:nvPr/>
        </p:nvSpPr>
        <p:spPr>
          <a:xfrm>
            <a:off x="330775" y="2856712"/>
            <a:ext cx="5689644" cy="78688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400" b="1" dirty="0" smtClean="0">
                <a:solidFill>
                  <a:srgbClr val="002060"/>
                </a:solidFill>
              </a:rPr>
              <a:t>البستنة، الزراعة، الهندسة الطبوغرافية ، التجهيز القروي ،الصناعة الفلاحية و الغذائية ، الطب البيطري</a:t>
            </a:r>
          </a:p>
        </p:txBody>
      </p:sp>
      <p:sp>
        <p:nvSpPr>
          <p:cNvPr id="20" name="Forme libre 19">
            <a:hlinkClick r:id="rId2" action="ppaction://hlinkfile"/>
          </p:cNvPr>
          <p:cNvSpPr/>
          <p:nvPr/>
        </p:nvSpPr>
        <p:spPr>
          <a:xfrm>
            <a:off x="8975274" y="3857436"/>
            <a:ext cx="3099407" cy="90672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مركب البستنة بايت ملول</a:t>
            </a:r>
          </a:p>
        </p:txBody>
      </p:sp>
      <p:sp>
        <p:nvSpPr>
          <p:cNvPr id="22" name="Forme libre 21">
            <a:hlinkClick r:id="rId2" action="ppaction://hlinkfile"/>
          </p:cNvPr>
          <p:cNvSpPr/>
          <p:nvPr/>
        </p:nvSpPr>
        <p:spPr>
          <a:xfrm>
            <a:off x="330776" y="3803327"/>
            <a:ext cx="5776874" cy="74560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اعداد المساحات الخضراء ، وقاية النباتات ، البستنة</a:t>
            </a:r>
          </a:p>
        </p:txBody>
      </p:sp>
      <p:sp>
        <p:nvSpPr>
          <p:cNvPr id="25" name="Forme libre 24">
            <a:hlinkClick r:id="rId2" action="ppaction://hlinkfile"/>
          </p:cNvPr>
          <p:cNvSpPr/>
          <p:nvPr/>
        </p:nvSpPr>
        <p:spPr>
          <a:xfrm>
            <a:off x="8888045" y="4908334"/>
            <a:ext cx="3099407" cy="12013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المعهد التقني لتربية الماشية بالقنيطرة</a:t>
            </a:r>
          </a:p>
        </p:txBody>
      </p:sp>
      <p:sp>
        <p:nvSpPr>
          <p:cNvPr id="27" name="Forme libre 26">
            <a:hlinkClick r:id="rId2" action="ppaction://hlinkfile"/>
          </p:cNvPr>
          <p:cNvSpPr/>
          <p:nvPr/>
        </p:nvSpPr>
        <p:spPr>
          <a:xfrm>
            <a:off x="330775" y="4860596"/>
            <a:ext cx="5742947" cy="129776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تربية الدواجن ، الأغنام، الابقار ، النحل ، الخيول ، المراقبة الصحية ، تفتيش المواد الحيوانية</a:t>
            </a:r>
          </a:p>
        </p:txBody>
      </p:sp>
      <p:cxnSp>
        <p:nvCxnSpPr>
          <p:cNvPr id="5" name="Connecteur droit 4"/>
          <p:cNvCxnSpPr/>
          <p:nvPr/>
        </p:nvCxnSpPr>
        <p:spPr>
          <a:xfrm flipH="1" flipV="1">
            <a:off x="6107652" y="1213924"/>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flipV="1">
            <a:off x="6194881" y="2345993"/>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6107650" y="3233713"/>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flipV="1">
            <a:off x="6107649" y="4225350"/>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flipV="1">
            <a:off x="6073722" y="5589233"/>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773530329"/>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50"/>
                                        <p:tgtEl>
                                          <p:spTgt spid="12"/>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 fill="hold"/>
                                        <p:tgtEl>
                                          <p:spTgt spid="8"/>
                                        </p:tgtEl>
                                        <p:attrNameLst>
                                          <p:attrName>ppt_x</p:attrName>
                                        </p:attrNameLst>
                                      </p:cBhvr>
                                      <p:tavLst>
                                        <p:tav tm="0">
                                          <p:val>
                                            <p:strVal val="1+#ppt_w/2"/>
                                          </p:val>
                                        </p:tav>
                                        <p:tav tm="100000">
                                          <p:val>
                                            <p:strVal val="#ppt_x"/>
                                          </p:val>
                                        </p:tav>
                                      </p:tavLst>
                                    </p:anim>
                                    <p:anim calcmode="lin" valueType="num">
                                      <p:cBhvr additive="base">
                                        <p:cTn id="11" dur="1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5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18"/>
                                        </p:tgtEl>
                                        <p:attrNameLst>
                                          <p:attrName>ppt_y</p:attrName>
                                        </p:attrNameLst>
                                      </p:cBhvr>
                                      <p:tavLst>
                                        <p:tav tm="0">
                                          <p:val>
                                            <p:strVal val="#ppt_y"/>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0"/>
                                        <p:tgtEl>
                                          <p:spTgt spid="5"/>
                                        </p:tgtEl>
                                      </p:cBhvr>
                                    </p:animEffect>
                                  </p:childTnLst>
                                </p:cTn>
                              </p:par>
                            </p:childTnLst>
                          </p:cTn>
                        </p:par>
                        <p:par>
                          <p:cTn id="22" fill="hold">
                            <p:stCondLst>
                              <p:cond delay="500"/>
                            </p:stCondLst>
                            <p:childTnLst>
                              <p:par>
                                <p:cTn id="23" presetID="39" presetClass="entr" presetSubtype="0" accel="10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25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25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2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39" presetClass="entr" presetSubtype="0" accel="1000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2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3" dur="2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4" dur="2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5" dur="250" fill="hold"/>
                                        <p:tgtEl>
                                          <p:spTgt spid="11"/>
                                        </p:tgtEl>
                                        <p:attrNameLst>
                                          <p:attrName>ppt_y</p:attrName>
                                        </p:attrNameLst>
                                      </p:cBhvr>
                                      <p:tavLst>
                                        <p:tav tm="0">
                                          <p:val>
                                            <p:strVal val="#ppt_y"/>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10"/>
                                        <p:tgtEl>
                                          <p:spTgt spid="28"/>
                                        </p:tgtEl>
                                      </p:cBhvr>
                                    </p:animEffect>
                                  </p:childTnLst>
                                </p:cTn>
                              </p:par>
                            </p:childTnLst>
                          </p:cTn>
                        </p:par>
                        <p:par>
                          <p:cTn id="39" fill="hold">
                            <p:stCondLst>
                              <p:cond delay="1000"/>
                            </p:stCondLst>
                            <p:childTnLst>
                              <p:par>
                                <p:cTn id="40" presetID="39" presetClass="entr" presetSubtype="0" ac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43" dur="25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44" dur="25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1250"/>
                            </p:stCondLst>
                            <p:childTnLst>
                              <p:par>
                                <p:cTn id="47" presetID="39" presetClass="entr" presetSubtype="0" accel="10000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5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50" dur="25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51" dur="25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52" dur="250" fill="hold"/>
                                        <p:tgtEl>
                                          <p:spTgt spid="15"/>
                                        </p:tgtEl>
                                        <p:attrNameLst>
                                          <p:attrName>ppt_y</p:attrName>
                                        </p:attrNameLst>
                                      </p:cBhvr>
                                      <p:tavLst>
                                        <p:tav tm="0">
                                          <p:val>
                                            <p:strVal val="#ppt_y"/>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10"/>
                                        <p:tgtEl>
                                          <p:spTgt spid="29"/>
                                        </p:tgtEl>
                                      </p:cBhvr>
                                    </p:animEffect>
                                  </p:childTnLst>
                                </p:cTn>
                              </p:par>
                            </p:childTnLst>
                          </p:cTn>
                        </p:par>
                        <p:par>
                          <p:cTn id="56" fill="hold">
                            <p:stCondLst>
                              <p:cond delay="1500"/>
                            </p:stCondLst>
                            <p:childTnLst>
                              <p:par>
                                <p:cTn id="57" presetID="39" presetClass="entr" presetSubtype="0" accel="10000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60" dur="25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61" dur="25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62" dur="25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1750"/>
                            </p:stCondLst>
                            <p:childTnLst>
                              <p:par>
                                <p:cTn id="64" presetID="39" presetClass="entr" presetSubtype="0" accel="10000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67" dur="25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68" dur="25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69" dur="250" fill="hold"/>
                                        <p:tgtEl>
                                          <p:spTgt spid="20"/>
                                        </p:tgtEl>
                                        <p:attrNameLst>
                                          <p:attrName>ppt_y</p:attrName>
                                        </p:attrNameLst>
                                      </p:cBhvr>
                                      <p:tavLst>
                                        <p:tav tm="0">
                                          <p:val>
                                            <p:strVal val="#ppt_y"/>
                                          </p:val>
                                        </p:tav>
                                        <p:tav tm="100000">
                                          <p:val>
                                            <p:strVal val="#ppt_y"/>
                                          </p:val>
                                        </p:tav>
                                      </p:tavLst>
                                    </p:anim>
                                  </p:childTnLst>
                                </p:cTn>
                              </p:par>
                              <p:par>
                                <p:cTn id="70" presetID="22" presetClass="entr" presetSubtype="4"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down)">
                                      <p:cBhvr>
                                        <p:cTn id="72" dur="10"/>
                                        <p:tgtEl>
                                          <p:spTgt spid="30"/>
                                        </p:tgtEl>
                                      </p:cBhvr>
                                    </p:animEffect>
                                  </p:childTnLst>
                                </p:cTn>
                              </p:par>
                            </p:childTnLst>
                          </p:cTn>
                        </p:par>
                        <p:par>
                          <p:cTn id="73" fill="hold">
                            <p:stCondLst>
                              <p:cond delay="2000"/>
                            </p:stCondLst>
                            <p:childTnLst>
                              <p:par>
                                <p:cTn id="74" presetID="39" presetClass="entr" presetSubtype="0" ac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25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77" dur="25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78" dur="25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
                                          </p:val>
                                        </p:tav>
                                        <p:tav tm="100000">
                                          <p:val>
                                            <p:strVal val="#ppt_y"/>
                                          </p:val>
                                        </p:tav>
                                      </p:tavLst>
                                    </p:anim>
                                  </p:childTnLst>
                                </p:cTn>
                              </p:par>
                            </p:childTnLst>
                          </p:cTn>
                        </p:par>
                        <p:par>
                          <p:cTn id="80" fill="hold">
                            <p:stCondLst>
                              <p:cond delay="2250"/>
                            </p:stCondLst>
                            <p:childTnLst>
                              <p:par>
                                <p:cTn id="81" presetID="39" presetClass="entr" presetSubtype="0" accel="10000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25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84" dur="25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85" dur="25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86" dur="250" fill="hold"/>
                                        <p:tgtEl>
                                          <p:spTgt spid="25"/>
                                        </p:tgtEl>
                                        <p:attrNameLst>
                                          <p:attrName>ppt_y</p:attrName>
                                        </p:attrNameLst>
                                      </p:cBhvr>
                                      <p:tavLst>
                                        <p:tav tm="0">
                                          <p:val>
                                            <p:strVal val="#ppt_y"/>
                                          </p:val>
                                        </p:tav>
                                        <p:tav tm="100000">
                                          <p:val>
                                            <p:strVal val="#ppt_y"/>
                                          </p:val>
                                        </p:tav>
                                      </p:tavLst>
                                    </p:anim>
                                  </p:childTnLst>
                                </p:cTn>
                              </p:par>
                              <p:par>
                                <p:cTn id="87" presetID="22" presetClass="entr" presetSubtype="4"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down)">
                                      <p:cBhvr>
                                        <p:cTn id="89" dur="10"/>
                                        <p:tgtEl>
                                          <p:spTgt spid="31"/>
                                        </p:tgtEl>
                                      </p:cBhvr>
                                    </p:animEffect>
                                  </p:childTnLst>
                                </p:cTn>
                              </p:par>
                            </p:childTnLst>
                          </p:cTn>
                        </p:par>
                        <p:par>
                          <p:cTn id="90" fill="hold">
                            <p:stCondLst>
                              <p:cond delay="2500"/>
                            </p:stCondLst>
                            <p:childTnLst>
                              <p:par>
                                <p:cTn id="91" presetID="39" presetClass="entr" presetSubtype="0" accel="100000"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25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94" dur="25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95" dur="25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96" dur="2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0" grpId="0" animBg="1"/>
      <p:bldP spid="11" grpId="0" animBg="1"/>
      <p:bldP spid="14" grpId="0" animBg="1"/>
      <p:bldP spid="15" grpId="0" animBg="1"/>
      <p:bldP spid="19" grpId="0" animBg="1"/>
      <p:bldP spid="20" grpId="0" animBg="1"/>
      <p:bldP spid="22" grpId="0" animBg="1"/>
      <p:bldP spid="25"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us-titre 2"/>
          <p:cNvSpPr txBox="1">
            <a:spLocks/>
          </p:cNvSpPr>
          <p:nvPr/>
        </p:nvSpPr>
        <p:spPr>
          <a:xfrm>
            <a:off x="3008248" y="-18330"/>
            <a:ext cx="8608423" cy="902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5400" b="1">
                <a:latin typeface="Arabic Typesetting" panose="03020402040406030203" pitchFamily="66" charset="-78"/>
                <a:ea typeface="+mj-ea"/>
                <a:cs typeface="Arabic Typesetting" panose="03020402040406030203" pitchFamily="66" charset="-78"/>
              </a:rPr>
              <a:t>الميدان الفلاحي</a:t>
            </a:r>
            <a:endParaRPr lang="ar-MA" sz="5400" b="1" dirty="0">
              <a:latin typeface="Arabic Typesetting" panose="03020402040406030203" pitchFamily="66" charset="-78"/>
              <a:ea typeface="+mj-ea"/>
              <a:cs typeface="Arabic Typesetting" panose="03020402040406030203" pitchFamily="66" charset="-78"/>
            </a:endParaRPr>
          </a:p>
        </p:txBody>
      </p:sp>
      <p:sp>
        <p:nvSpPr>
          <p:cNvPr id="18" name="Forme libre 17">
            <a:hlinkClick r:id="rId2" action="ppaction://hlinkfile"/>
          </p:cNvPr>
          <p:cNvSpPr/>
          <p:nvPr/>
        </p:nvSpPr>
        <p:spPr>
          <a:xfrm>
            <a:off x="8946775" y="1104413"/>
            <a:ext cx="3099407" cy="69886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600" b="1" dirty="0" smtClean="0">
                <a:solidFill>
                  <a:srgbClr val="002060"/>
                </a:solidFill>
              </a:rPr>
              <a:t>المؤسسات</a:t>
            </a:r>
          </a:p>
        </p:txBody>
      </p:sp>
      <p:sp>
        <p:nvSpPr>
          <p:cNvPr id="24" name="Rectangle 23"/>
          <p:cNvSpPr/>
          <p:nvPr/>
        </p:nvSpPr>
        <p:spPr>
          <a:xfrm>
            <a:off x="5192672" y="6318094"/>
            <a:ext cx="6882012" cy="523220"/>
          </a:xfrm>
          <a:prstGeom prst="rect">
            <a:avLst/>
          </a:prstGeom>
        </p:spPr>
        <p:txBody>
          <a:bodyPr wrap="none">
            <a:spAutoFit/>
          </a:bodyPr>
          <a:lstStyle/>
          <a:p>
            <a:r>
              <a:rPr lang="ar-MA" sz="2800" b="1" dirty="0">
                <a:solidFill>
                  <a:srgbClr val="002060"/>
                </a:solidFill>
              </a:rPr>
              <a:t>من إنجاز : المستشار في التوجيه التربوي ادريس الحاتمي</a:t>
            </a:r>
            <a:endParaRPr lang="fr-FR" sz="2800" b="1" dirty="0">
              <a:solidFill>
                <a:srgbClr val="002060"/>
              </a:solidFill>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333" y="46622"/>
            <a:ext cx="1256678" cy="746091"/>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0" name="Forme libre 9">
            <a:hlinkClick r:id="rId2" action="ppaction://hlinkfile"/>
          </p:cNvPr>
          <p:cNvSpPr/>
          <p:nvPr/>
        </p:nvSpPr>
        <p:spPr>
          <a:xfrm>
            <a:off x="1037777" y="1043828"/>
            <a:ext cx="3099407" cy="69886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600" b="1" dirty="0" smtClean="0">
                <a:solidFill>
                  <a:srgbClr val="002060"/>
                </a:solidFill>
              </a:rPr>
              <a:t>التخصصات</a:t>
            </a:r>
          </a:p>
        </p:txBody>
      </p:sp>
      <p:sp>
        <p:nvSpPr>
          <p:cNvPr id="11" name="Forme libre 10">
            <a:hlinkClick r:id="rId2" action="ppaction://hlinkfile"/>
          </p:cNvPr>
          <p:cNvSpPr/>
          <p:nvPr/>
        </p:nvSpPr>
        <p:spPr>
          <a:xfrm>
            <a:off x="8888045" y="2193640"/>
            <a:ext cx="3099407" cy="8094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المعهد التقني الملكي للمياه و الغابات بسلا </a:t>
            </a:r>
          </a:p>
        </p:txBody>
      </p:sp>
      <p:sp>
        <p:nvSpPr>
          <p:cNvPr id="14" name="Forme libre 13">
            <a:hlinkClick r:id="rId2" action="ppaction://hlinkfile"/>
          </p:cNvPr>
          <p:cNvSpPr/>
          <p:nvPr/>
        </p:nvSpPr>
        <p:spPr>
          <a:xfrm>
            <a:off x="353580" y="2230816"/>
            <a:ext cx="5689643" cy="72537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المياه و الغابات (خاص بالذكور)</a:t>
            </a:r>
          </a:p>
        </p:txBody>
      </p:sp>
      <p:sp>
        <p:nvSpPr>
          <p:cNvPr id="15" name="Forme libre 14">
            <a:hlinkClick r:id="rId2" action="ppaction://hlinkfile"/>
          </p:cNvPr>
          <p:cNvSpPr/>
          <p:nvPr/>
        </p:nvSpPr>
        <p:spPr>
          <a:xfrm>
            <a:off x="8975277" y="3199146"/>
            <a:ext cx="3099407" cy="94325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معهد محمد السادس التقني لتسيير المقاولات</a:t>
            </a:r>
            <a:endParaRPr lang="fr-MA" sz="2400" b="1" dirty="0" smtClean="0">
              <a:solidFill>
                <a:srgbClr val="002060"/>
              </a:solidFill>
            </a:endParaRPr>
          </a:p>
        </p:txBody>
      </p:sp>
      <p:sp>
        <p:nvSpPr>
          <p:cNvPr id="19" name="Forme libre 18">
            <a:hlinkClick r:id="rId2" action="ppaction://hlinkfile"/>
          </p:cNvPr>
          <p:cNvSpPr/>
          <p:nvPr/>
        </p:nvSpPr>
        <p:spPr>
          <a:xfrm>
            <a:off x="330775" y="3233580"/>
            <a:ext cx="5689644" cy="78688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400" b="1" dirty="0" smtClean="0">
                <a:solidFill>
                  <a:srgbClr val="002060"/>
                </a:solidFill>
              </a:rPr>
              <a:t>تسيير المقاولات الفلاحية ، تقني تجاري في الأدوات الفلاحية</a:t>
            </a:r>
          </a:p>
        </p:txBody>
      </p:sp>
      <p:sp>
        <p:nvSpPr>
          <p:cNvPr id="20" name="Forme libre 19">
            <a:hlinkClick r:id="rId2" action="ppaction://hlinkfile"/>
          </p:cNvPr>
          <p:cNvSpPr/>
          <p:nvPr/>
        </p:nvSpPr>
        <p:spPr>
          <a:xfrm>
            <a:off x="7611414" y="4296868"/>
            <a:ext cx="4376038" cy="1744824"/>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المعاهد التقنية الفلاحية بمدن : واد </a:t>
            </a:r>
            <a:r>
              <a:rPr lang="ar-MA" sz="2400" b="1" dirty="0" err="1" smtClean="0">
                <a:solidFill>
                  <a:srgbClr val="002060"/>
                </a:solidFill>
              </a:rPr>
              <a:t>امليل</a:t>
            </a:r>
            <a:r>
              <a:rPr lang="ar-MA" sz="2400" b="1" dirty="0" smtClean="0">
                <a:solidFill>
                  <a:srgbClr val="002060"/>
                </a:solidFill>
              </a:rPr>
              <a:t> ، سلا ،</a:t>
            </a:r>
            <a:r>
              <a:rPr lang="ar-MA" sz="2400" b="1" dirty="0" err="1" smtClean="0">
                <a:solidFill>
                  <a:srgbClr val="002060"/>
                </a:solidFill>
              </a:rPr>
              <a:t>خنيفرة</a:t>
            </a:r>
            <a:r>
              <a:rPr lang="ar-MA" sz="2400" b="1" dirty="0" smtClean="0">
                <a:solidFill>
                  <a:srgbClr val="002060"/>
                </a:solidFill>
              </a:rPr>
              <a:t> ، </a:t>
            </a:r>
            <a:r>
              <a:rPr lang="ar-MA" sz="2400" b="1" dirty="0" err="1" smtClean="0">
                <a:solidFill>
                  <a:srgbClr val="002060"/>
                </a:solidFill>
              </a:rPr>
              <a:t>تاونات،مكناس</a:t>
            </a:r>
            <a:r>
              <a:rPr lang="ar-MA" sz="2400" b="1" dirty="0" smtClean="0">
                <a:solidFill>
                  <a:srgbClr val="002060"/>
                </a:solidFill>
              </a:rPr>
              <a:t> ،الفقيه </a:t>
            </a:r>
            <a:r>
              <a:rPr lang="ar-MA" sz="2400" b="1" dirty="0" err="1" smtClean="0">
                <a:solidFill>
                  <a:srgbClr val="002060"/>
                </a:solidFill>
              </a:rPr>
              <a:t>بنصالح</a:t>
            </a:r>
            <a:r>
              <a:rPr lang="ar-MA" sz="2400" b="1" dirty="0" smtClean="0">
                <a:solidFill>
                  <a:srgbClr val="002060"/>
                </a:solidFill>
              </a:rPr>
              <a:t> ،بركان الراشدية ، </a:t>
            </a:r>
            <a:r>
              <a:rPr lang="ar-MA" sz="2400" b="1" dirty="0" err="1" smtClean="0">
                <a:solidFill>
                  <a:srgbClr val="002060"/>
                </a:solidFill>
              </a:rPr>
              <a:t>السويهلة</a:t>
            </a:r>
            <a:r>
              <a:rPr lang="ar-MA" sz="2400" b="1" dirty="0" smtClean="0">
                <a:solidFill>
                  <a:srgbClr val="002060"/>
                </a:solidFill>
              </a:rPr>
              <a:t>  بمراكش ، بن أحمد بسطات ، تفلت </a:t>
            </a:r>
          </a:p>
        </p:txBody>
      </p:sp>
      <p:sp>
        <p:nvSpPr>
          <p:cNvPr id="22" name="Forme libre 21">
            <a:hlinkClick r:id="rId2" action="ppaction://hlinkfile"/>
          </p:cNvPr>
          <p:cNvSpPr/>
          <p:nvPr/>
        </p:nvSpPr>
        <p:spPr>
          <a:xfrm>
            <a:off x="156312" y="4533363"/>
            <a:ext cx="5776874" cy="135385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الزراعات الكبرى ، تربية المواشي ، البستنة ، زراعة الواحات ، الزراعة المغطاة ،تسويق المواد الفلاحية ، الأشجار المثمرة ، </a:t>
            </a:r>
            <a:r>
              <a:rPr lang="ar-MA" sz="2400" b="1" dirty="0" err="1" smtClean="0">
                <a:solidFill>
                  <a:srgbClr val="002060"/>
                </a:solidFill>
              </a:rPr>
              <a:t>الكهروميكانيك</a:t>
            </a:r>
            <a:r>
              <a:rPr lang="ar-MA" sz="2400" b="1" dirty="0" smtClean="0">
                <a:solidFill>
                  <a:srgbClr val="002060"/>
                </a:solidFill>
              </a:rPr>
              <a:t> ،التجهيزات الفلاحية ،</a:t>
            </a:r>
          </a:p>
        </p:txBody>
      </p:sp>
      <p:cxnSp>
        <p:nvCxnSpPr>
          <p:cNvPr id="5" name="Connecteur droit 4"/>
          <p:cNvCxnSpPr/>
          <p:nvPr/>
        </p:nvCxnSpPr>
        <p:spPr>
          <a:xfrm flipH="1" flipV="1">
            <a:off x="4137184" y="1420806"/>
            <a:ext cx="4809592" cy="2285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flipV="1">
            <a:off x="6020419" y="2640624"/>
            <a:ext cx="2867626" cy="2635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6020419" y="3670772"/>
            <a:ext cx="2926357" cy="3727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flipV="1">
            <a:off x="5933187" y="5272748"/>
            <a:ext cx="1678227" cy="428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4731"/>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50"/>
                                        <p:tgtEl>
                                          <p:spTgt spid="12"/>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 fill="hold"/>
                                        <p:tgtEl>
                                          <p:spTgt spid="8"/>
                                        </p:tgtEl>
                                        <p:attrNameLst>
                                          <p:attrName>ppt_x</p:attrName>
                                        </p:attrNameLst>
                                      </p:cBhvr>
                                      <p:tavLst>
                                        <p:tav tm="0">
                                          <p:val>
                                            <p:strVal val="1+#ppt_w/2"/>
                                          </p:val>
                                        </p:tav>
                                        <p:tav tm="100000">
                                          <p:val>
                                            <p:strVal val="#ppt_x"/>
                                          </p:val>
                                        </p:tav>
                                      </p:tavLst>
                                    </p:anim>
                                    <p:anim calcmode="lin" valueType="num">
                                      <p:cBhvr additive="base">
                                        <p:cTn id="11" dur="1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5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18"/>
                                        </p:tgtEl>
                                        <p:attrNameLst>
                                          <p:attrName>ppt_y</p:attrName>
                                        </p:attrNameLst>
                                      </p:cBhvr>
                                      <p:tavLst>
                                        <p:tav tm="0">
                                          <p:val>
                                            <p:strVal val="#ppt_y"/>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0"/>
                                        <p:tgtEl>
                                          <p:spTgt spid="5"/>
                                        </p:tgtEl>
                                      </p:cBhvr>
                                    </p:animEffect>
                                  </p:childTnLst>
                                </p:cTn>
                              </p:par>
                            </p:childTnLst>
                          </p:cTn>
                        </p:par>
                        <p:par>
                          <p:cTn id="22" fill="hold">
                            <p:stCondLst>
                              <p:cond delay="500"/>
                            </p:stCondLst>
                            <p:childTnLst>
                              <p:par>
                                <p:cTn id="23" presetID="39" presetClass="entr" presetSubtype="0" accel="10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25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25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2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39" presetClass="entr" presetSubtype="0" accel="1000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2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3" dur="2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4" dur="2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5" dur="250" fill="hold"/>
                                        <p:tgtEl>
                                          <p:spTgt spid="11"/>
                                        </p:tgtEl>
                                        <p:attrNameLst>
                                          <p:attrName>ppt_y</p:attrName>
                                        </p:attrNameLst>
                                      </p:cBhvr>
                                      <p:tavLst>
                                        <p:tav tm="0">
                                          <p:val>
                                            <p:strVal val="#ppt_y"/>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10"/>
                                        <p:tgtEl>
                                          <p:spTgt spid="28"/>
                                        </p:tgtEl>
                                      </p:cBhvr>
                                    </p:animEffect>
                                  </p:childTnLst>
                                </p:cTn>
                              </p:par>
                            </p:childTnLst>
                          </p:cTn>
                        </p:par>
                        <p:par>
                          <p:cTn id="39" fill="hold">
                            <p:stCondLst>
                              <p:cond delay="1000"/>
                            </p:stCondLst>
                            <p:childTnLst>
                              <p:par>
                                <p:cTn id="40" presetID="39" presetClass="entr" presetSubtype="0" ac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43" dur="25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44" dur="25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1250"/>
                            </p:stCondLst>
                            <p:childTnLst>
                              <p:par>
                                <p:cTn id="47" presetID="39" presetClass="entr" presetSubtype="0" accel="10000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5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50" dur="25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51" dur="25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52" dur="250" fill="hold"/>
                                        <p:tgtEl>
                                          <p:spTgt spid="15"/>
                                        </p:tgtEl>
                                        <p:attrNameLst>
                                          <p:attrName>ppt_y</p:attrName>
                                        </p:attrNameLst>
                                      </p:cBhvr>
                                      <p:tavLst>
                                        <p:tav tm="0">
                                          <p:val>
                                            <p:strVal val="#ppt_y"/>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10"/>
                                        <p:tgtEl>
                                          <p:spTgt spid="29"/>
                                        </p:tgtEl>
                                      </p:cBhvr>
                                    </p:animEffect>
                                  </p:childTnLst>
                                </p:cTn>
                              </p:par>
                            </p:childTnLst>
                          </p:cTn>
                        </p:par>
                        <p:par>
                          <p:cTn id="56" fill="hold">
                            <p:stCondLst>
                              <p:cond delay="1500"/>
                            </p:stCondLst>
                            <p:childTnLst>
                              <p:par>
                                <p:cTn id="57" presetID="39" presetClass="entr" presetSubtype="0" accel="10000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60" dur="25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61" dur="25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62" dur="25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1750"/>
                            </p:stCondLst>
                            <p:childTnLst>
                              <p:par>
                                <p:cTn id="64" presetID="39" presetClass="entr" presetSubtype="0" accel="10000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67" dur="25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68" dur="25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69" dur="250" fill="hold"/>
                                        <p:tgtEl>
                                          <p:spTgt spid="20"/>
                                        </p:tgtEl>
                                        <p:attrNameLst>
                                          <p:attrName>ppt_y</p:attrName>
                                        </p:attrNameLst>
                                      </p:cBhvr>
                                      <p:tavLst>
                                        <p:tav tm="0">
                                          <p:val>
                                            <p:strVal val="#ppt_y"/>
                                          </p:val>
                                        </p:tav>
                                        <p:tav tm="100000">
                                          <p:val>
                                            <p:strVal val="#ppt_y"/>
                                          </p:val>
                                        </p:tav>
                                      </p:tavLst>
                                    </p:anim>
                                  </p:childTnLst>
                                </p:cTn>
                              </p:par>
                              <p:par>
                                <p:cTn id="70" presetID="22" presetClass="entr" presetSubtype="4"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down)">
                                      <p:cBhvr>
                                        <p:cTn id="72" dur="10"/>
                                        <p:tgtEl>
                                          <p:spTgt spid="30"/>
                                        </p:tgtEl>
                                      </p:cBhvr>
                                    </p:animEffect>
                                  </p:childTnLst>
                                </p:cTn>
                              </p:par>
                            </p:childTnLst>
                          </p:cTn>
                        </p:par>
                        <p:par>
                          <p:cTn id="73" fill="hold">
                            <p:stCondLst>
                              <p:cond delay="2000"/>
                            </p:stCondLst>
                            <p:childTnLst>
                              <p:par>
                                <p:cTn id="74" presetID="39" presetClass="entr" presetSubtype="0" ac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25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77" dur="25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78" dur="25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0" grpId="0" animBg="1"/>
      <p:bldP spid="11" grpId="0" animBg="1"/>
      <p:bldP spid="14" grpId="0" animBg="1"/>
      <p:bldP spid="15" grpId="0" animBg="1"/>
      <p:bldP spid="19" grpId="0" animBg="1"/>
      <p:bldP spid="20"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9258910" y="2620588"/>
            <a:ext cx="2666680" cy="9748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6000" b="1" dirty="0">
                <a:latin typeface="Arabic Typesetting" panose="03020402040406030203" pitchFamily="66" charset="-78"/>
                <a:ea typeface="+mj-ea"/>
                <a:cs typeface="Arabic Typesetting" panose="03020402040406030203" pitchFamily="66" charset="-78"/>
              </a:rPr>
              <a:t>الميدان </a:t>
            </a:r>
            <a:r>
              <a:rPr lang="ar-MA" sz="6000" b="1" dirty="0" smtClean="0">
                <a:latin typeface="Arabic Typesetting" panose="03020402040406030203" pitchFamily="66" charset="-78"/>
                <a:ea typeface="+mj-ea"/>
                <a:cs typeface="Arabic Typesetting" panose="03020402040406030203" pitchFamily="66" charset="-78"/>
              </a:rPr>
              <a:t>البحري</a:t>
            </a:r>
            <a:endParaRPr lang="ar-MA" sz="6000" b="1" dirty="0">
              <a:latin typeface="Arabic Typesetting" panose="03020402040406030203" pitchFamily="66" charset="-78"/>
              <a:ea typeface="+mj-ea"/>
              <a:cs typeface="Arabic Typesetting" panose="03020402040406030203" pitchFamily="66" charset="-78"/>
            </a:endParaRPr>
          </a:p>
        </p:txBody>
      </p:sp>
      <p:sp>
        <p:nvSpPr>
          <p:cNvPr id="19" name="Sous-titre 2"/>
          <p:cNvSpPr txBox="1">
            <a:spLocks/>
          </p:cNvSpPr>
          <p:nvPr/>
        </p:nvSpPr>
        <p:spPr>
          <a:xfrm>
            <a:off x="2172808" y="2838588"/>
            <a:ext cx="4333620" cy="576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3600" b="1" dirty="0" smtClean="0">
                <a:latin typeface="Arabic Typesetting" panose="03020402040406030203" pitchFamily="66" charset="-78"/>
                <a:ea typeface="+mj-ea"/>
                <a:cs typeface="Arabic Typesetting" panose="03020402040406030203" pitchFamily="66" charset="-78"/>
              </a:rPr>
              <a:t>المعهد العالي للصيد البحري </a:t>
            </a:r>
            <a:r>
              <a:rPr lang="ar-MA" sz="3600" b="1" dirty="0" err="1" smtClean="0">
                <a:latin typeface="Arabic Typesetting" panose="03020402040406030203" pitchFamily="66" charset="-78"/>
                <a:ea typeface="+mj-ea"/>
                <a:cs typeface="Arabic Typesetting" panose="03020402040406030203" pitchFamily="66" charset="-78"/>
              </a:rPr>
              <a:t>باكادير</a:t>
            </a:r>
            <a:r>
              <a:rPr lang="ar-MA" sz="3600" b="1" dirty="0" smtClean="0">
                <a:latin typeface="Arabic Typesetting" panose="03020402040406030203" pitchFamily="66" charset="-78"/>
                <a:ea typeface="+mj-ea"/>
                <a:cs typeface="Arabic Typesetting" panose="03020402040406030203" pitchFamily="66" charset="-78"/>
              </a:rPr>
              <a:t> </a:t>
            </a:r>
            <a:r>
              <a:rPr lang="fr-MA" sz="3600" b="1" dirty="0" smtClean="0">
                <a:latin typeface="Arabic Typesetting" panose="03020402040406030203" pitchFamily="66" charset="-78"/>
                <a:ea typeface="+mj-ea"/>
                <a:cs typeface="Arabic Typesetting" panose="03020402040406030203" pitchFamily="66" charset="-78"/>
              </a:rPr>
              <a:t>ISPM</a:t>
            </a:r>
            <a:endParaRPr lang="ar-MA" sz="3600" b="1" dirty="0">
              <a:latin typeface="Arabic Typesetting" panose="03020402040406030203" pitchFamily="66" charset="-78"/>
              <a:ea typeface="+mj-ea"/>
              <a:cs typeface="Arabic Typesetting" panose="03020402040406030203" pitchFamily="66" charset="-78"/>
            </a:endParaRPr>
          </a:p>
        </p:txBody>
      </p:sp>
      <p:cxnSp>
        <p:nvCxnSpPr>
          <p:cNvPr id="20" name="Connecteur en arc 19"/>
          <p:cNvCxnSpPr>
            <a:stCxn id="40" idx="1"/>
            <a:endCxn id="25" idx="3"/>
          </p:cNvCxnSpPr>
          <p:nvPr/>
        </p:nvCxnSpPr>
        <p:spPr>
          <a:xfrm rot="10800000">
            <a:off x="7280911" y="3013131"/>
            <a:ext cx="1926626" cy="1399170"/>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Sous-titre 2"/>
          <p:cNvSpPr txBox="1">
            <a:spLocks/>
          </p:cNvSpPr>
          <p:nvPr/>
        </p:nvSpPr>
        <p:spPr>
          <a:xfrm>
            <a:off x="1960780" y="5215589"/>
            <a:ext cx="4757675" cy="4965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sz="3600" b="1" dirty="0" smtClean="0">
                <a:latin typeface="Arabic Typesetting" panose="03020402040406030203" pitchFamily="66" charset="-78"/>
                <a:ea typeface="+mj-ea"/>
                <a:cs typeface="Arabic Typesetting" panose="03020402040406030203" pitchFamily="66" charset="-78"/>
              </a:rPr>
              <a:t>معاهد تكنولوجيا الصيد البحري </a:t>
            </a:r>
            <a:r>
              <a:rPr lang="fr-MA" sz="3600" b="1" dirty="0" smtClean="0">
                <a:latin typeface="Arabic Typesetting" panose="03020402040406030203" pitchFamily="66" charset="-78"/>
                <a:ea typeface="+mj-ea"/>
                <a:cs typeface="Arabic Typesetting" panose="03020402040406030203" pitchFamily="66" charset="-78"/>
              </a:rPr>
              <a:t>ITPM</a:t>
            </a:r>
            <a:endParaRPr lang="en-US" sz="3600" b="1" dirty="0">
              <a:latin typeface="Arabic Typesetting" panose="03020402040406030203" pitchFamily="66" charset="-78"/>
              <a:ea typeface="+mj-ea"/>
              <a:cs typeface="Arabic Typesetting" panose="03020402040406030203" pitchFamily="66" charset="-78"/>
            </a:endParaRPr>
          </a:p>
          <a:p>
            <a:pPr algn="r" rtl="1"/>
            <a:endParaRPr lang="fr-MA" sz="3600" b="1" dirty="0" smtClean="0">
              <a:latin typeface="Arabic Typesetting" panose="03020402040406030203" pitchFamily="66" charset="-78"/>
              <a:ea typeface="+mj-ea"/>
              <a:cs typeface="Arabic Typesetting" panose="03020402040406030203" pitchFamily="66" charset="-78"/>
            </a:endParaRPr>
          </a:p>
        </p:txBody>
      </p:sp>
      <p:cxnSp>
        <p:nvCxnSpPr>
          <p:cNvPr id="22" name="Connecteur en arc 21"/>
          <p:cNvCxnSpPr>
            <a:stCxn id="40" idx="1"/>
          </p:cNvCxnSpPr>
          <p:nvPr/>
        </p:nvCxnSpPr>
        <p:spPr>
          <a:xfrm rot="10800000" flipV="1">
            <a:off x="7948269" y="4412301"/>
            <a:ext cx="1259268" cy="1095650"/>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057" y="2610797"/>
            <a:ext cx="846854" cy="804667"/>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841" y="5206818"/>
            <a:ext cx="1272410" cy="883997"/>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6" name="Sous-titre 2"/>
          <p:cNvSpPr txBox="1">
            <a:spLocks/>
          </p:cNvSpPr>
          <p:nvPr/>
        </p:nvSpPr>
        <p:spPr>
          <a:xfrm>
            <a:off x="1068946" y="208585"/>
            <a:ext cx="5610877" cy="496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sz="3600" b="1" dirty="0" smtClean="0">
                <a:latin typeface="Arabic Typesetting" panose="03020402040406030203" pitchFamily="66" charset="-78"/>
                <a:ea typeface="+mj-ea"/>
                <a:cs typeface="Arabic Typesetting" panose="03020402040406030203" pitchFamily="66" charset="-78"/>
              </a:rPr>
              <a:t>المعهد العالي للدراسات البحرية بالدار البيضاء </a:t>
            </a:r>
            <a:r>
              <a:rPr lang="fr-MA" sz="3600" b="1" dirty="0" smtClean="0">
                <a:latin typeface="Arabic Typesetting" panose="03020402040406030203" pitchFamily="66" charset="-78"/>
                <a:ea typeface="+mj-ea"/>
                <a:cs typeface="Arabic Typesetting" panose="03020402040406030203" pitchFamily="66" charset="-78"/>
              </a:rPr>
              <a:t>ISEM</a:t>
            </a:r>
            <a:endParaRPr lang="fr-MA" sz="4400" b="1" dirty="0" smtClean="0">
              <a:latin typeface="Arabic Typesetting" panose="03020402040406030203" pitchFamily="66" charset="-78"/>
              <a:ea typeface="+mj-ea"/>
              <a:cs typeface="Arabic Typesetting" panose="03020402040406030203" pitchFamily="66" charset="-78"/>
            </a:endParaRPr>
          </a:p>
        </p:txBody>
      </p:sp>
      <p:cxnSp>
        <p:nvCxnSpPr>
          <p:cNvPr id="37" name="Connecteur en arc 36"/>
          <p:cNvCxnSpPr/>
          <p:nvPr/>
        </p:nvCxnSpPr>
        <p:spPr>
          <a:xfrm rot="16200000" flipV="1">
            <a:off x="6715690" y="1642270"/>
            <a:ext cx="3413331" cy="1570365"/>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Imag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823" y="192646"/>
            <a:ext cx="905978" cy="528141"/>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40" name="Imag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7537" y="3582900"/>
            <a:ext cx="2692541" cy="1658801"/>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48" name="Sous-titre 2"/>
          <p:cNvSpPr txBox="1">
            <a:spLocks/>
          </p:cNvSpPr>
          <p:nvPr/>
        </p:nvSpPr>
        <p:spPr>
          <a:xfrm>
            <a:off x="4909689" y="1475331"/>
            <a:ext cx="1770134" cy="38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ربان أعالي البحار</a:t>
            </a:r>
            <a:endParaRPr lang="ar-MA" b="1" dirty="0">
              <a:latin typeface="Arabic Typesetting" panose="03020402040406030203" pitchFamily="66" charset="-78"/>
              <a:ea typeface="+mj-ea"/>
              <a:cs typeface="Arabic Typesetting" panose="03020402040406030203" pitchFamily="66" charset="-78"/>
            </a:endParaRPr>
          </a:p>
        </p:txBody>
      </p:sp>
      <p:cxnSp>
        <p:nvCxnSpPr>
          <p:cNvPr id="49" name="Connecteur en arc 48"/>
          <p:cNvCxnSpPr/>
          <p:nvPr/>
        </p:nvCxnSpPr>
        <p:spPr>
          <a:xfrm>
            <a:off x="4636394" y="776679"/>
            <a:ext cx="1284122" cy="622453"/>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Sous-titre 2"/>
          <p:cNvSpPr txBox="1">
            <a:spLocks/>
          </p:cNvSpPr>
          <p:nvPr/>
        </p:nvSpPr>
        <p:spPr>
          <a:xfrm>
            <a:off x="1413751" y="1453908"/>
            <a:ext cx="2607295" cy="3697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ملازم ميكانيكي من الدرجة اولى</a:t>
            </a:r>
            <a:endParaRPr lang="ar-MA" b="1" dirty="0">
              <a:latin typeface="Arabic Typesetting" panose="03020402040406030203" pitchFamily="66" charset="-78"/>
              <a:ea typeface="+mj-ea"/>
              <a:cs typeface="Arabic Typesetting" panose="03020402040406030203" pitchFamily="66" charset="-78"/>
            </a:endParaRPr>
          </a:p>
        </p:txBody>
      </p:sp>
      <p:cxnSp>
        <p:nvCxnSpPr>
          <p:cNvPr id="58" name="Connecteur en arc 57"/>
          <p:cNvCxnSpPr/>
          <p:nvPr/>
        </p:nvCxnSpPr>
        <p:spPr>
          <a:xfrm rot="10800000" flipV="1">
            <a:off x="2606259" y="776680"/>
            <a:ext cx="1491237" cy="628134"/>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Sous-titre 2"/>
          <p:cNvSpPr txBox="1">
            <a:spLocks/>
          </p:cNvSpPr>
          <p:nvPr/>
        </p:nvSpPr>
        <p:spPr>
          <a:xfrm>
            <a:off x="6553917" y="4164717"/>
            <a:ext cx="1770134" cy="38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ملازم الصيد</a:t>
            </a:r>
            <a:endParaRPr lang="ar-MA" b="1" dirty="0">
              <a:latin typeface="Arabic Typesetting" panose="03020402040406030203" pitchFamily="66" charset="-78"/>
              <a:ea typeface="+mj-ea"/>
              <a:cs typeface="Arabic Typesetting" panose="03020402040406030203" pitchFamily="66" charset="-78"/>
            </a:endParaRPr>
          </a:p>
        </p:txBody>
      </p:sp>
      <p:cxnSp>
        <p:nvCxnSpPr>
          <p:cNvPr id="62" name="Connecteur en arc 61"/>
          <p:cNvCxnSpPr/>
          <p:nvPr/>
        </p:nvCxnSpPr>
        <p:spPr>
          <a:xfrm>
            <a:off x="5048518" y="3391521"/>
            <a:ext cx="2084294" cy="742597"/>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Sous-titre 2"/>
          <p:cNvSpPr txBox="1">
            <a:spLocks/>
          </p:cNvSpPr>
          <p:nvPr/>
        </p:nvSpPr>
        <p:spPr>
          <a:xfrm>
            <a:off x="178402" y="4050031"/>
            <a:ext cx="2607295" cy="3697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مراقبة الجودة</a:t>
            </a:r>
            <a:endParaRPr lang="ar-MA" b="1" dirty="0">
              <a:latin typeface="Arabic Typesetting" panose="03020402040406030203" pitchFamily="66" charset="-78"/>
              <a:ea typeface="+mj-ea"/>
              <a:cs typeface="Arabic Typesetting" panose="03020402040406030203" pitchFamily="66" charset="-78"/>
            </a:endParaRPr>
          </a:p>
        </p:txBody>
      </p:sp>
      <p:cxnSp>
        <p:nvCxnSpPr>
          <p:cNvPr id="64" name="Connecteur en arc 63"/>
          <p:cNvCxnSpPr/>
          <p:nvPr/>
        </p:nvCxnSpPr>
        <p:spPr>
          <a:xfrm rot="10800000" flipV="1">
            <a:off x="1861520" y="3391520"/>
            <a:ext cx="2726853" cy="671809"/>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Sous-titre 2"/>
          <p:cNvSpPr txBox="1">
            <a:spLocks/>
          </p:cNvSpPr>
          <p:nvPr/>
        </p:nvSpPr>
        <p:spPr>
          <a:xfrm>
            <a:off x="5244603" y="4303308"/>
            <a:ext cx="1770134" cy="38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ملازم ميكانيكي للصيد</a:t>
            </a:r>
            <a:endParaRPr lang="ar-MA" b="1" dirty="0">
              <a:latin typeface="Arabic Typesetting" panose="03020402040406030203" pitchFamily="66" charset="-78"/>
              <a:ea typeface="+mj-ea"/>
              <a:cs typeface="Arabic Typesetting" panose="03020402040406030203" pitchFamily="66" charset="-78"/>
            </a:endParaRPr>
          </a:p>
        </p:txBody>
      </p:sp>
      <p:cxnSp>
        <p:nvCxnSpPr>
          <p:cNvPr id="70" name="Connecteur en arc 69"/>
          <p:cNvCxnSpPr/>
          <p:nvPr/>
        </p:nvCxnSpPr>
        <p:spPr>
          <a:xfrm>
            <a:off x="4744001" y="3441366"/>
            <a:ext cx="1207835" cy="831343"/>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Sous-titre 2"/>
          <p:cNvSpPr txBox="1">
            <a:spLocks/>
          </p:cNvSpPr>
          <p:nvPr/>
        </p:nvSpPr>
        <p:spPr>
          <a:xfrm>
            <a:off x="2789074" y="4128289"/>
            <a:ext cx="1932566" cy="6478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معالجة و تثمين منتوجات الصيد</a:t>
            </a:r>
            <a:endParaRPr lang="ar-MA" b="1" dirty="0">
              <a:latin typeface="Arabic Typesetting" panose="03020402040406030203" pitchFamily="66" charset="-78"/>
              <a:ea typeface="+mj-ea"/>
              <a:cs typeface="Arabic Typesetting" panose="03020402040406030203" pitchFamily="66" charset="-78"/>
            </a:endParaRPr>
          </a:p>
        </p:txBody>
      </p:sp>
      <p:cxnSp>
        <p:nvCxnSpPr>
          <p:cNvPr id="74" name="Connecteur en arc 73"/>
          <p:cNvCxnSpPr/>
          <p:nvPr/>
        </p:nvCxnSpPr>
        <p:spPr>
          <a:xfrm rot="10800000" flipV="1">
            <a:off x="3658740" y="3415463"/>
            <a:ext cx="1023445" cy="682225"/>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ous-titre 2"/>
          <p:cNvSpPr txBox="1">
            <a:spLocks/>
          </p:cNvSpPr>
          <p:nvPr/>
        </p:nvSpPr>
        <p:spPr>
          <a:xfrm>
            <a:off x="5017296" y="6163550"/>
            <a:ext cx="1770134" cy="38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ربان الصيد</a:t>
            </a:r>
            <a:endParaRPr lang="ar-MA" b="1" dirty="0">
              <a:latin typeface="Arabic Typesetting" panose="03020402040406030203" pitchFamily="66" charset="-78"/>
              <a:ea typeface="+mj-ea"/>
              <a:cs typeface="Arabic Typesetting" panose="03020402040406030203" pitchFamily="66" charset="-78"/>
            </a:endParaRPr>
          </a:p>
        </p:txBody>
      </p:sp>
      <p:cxnSp>
        <p:nvCxnSpPr>
          <p:cNvPr id="28" name="Connecteur en arc 27"/>
          <p:cNvCxnSpPr/>
          <p:nvPr/>
        </p:nvCxnSpPr>
        <p:spPr>
          <a:xfrm>
            <a:off x="4793077" y="5784848"/>
            <a:ext cx="1284122" cy="458913"/>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Sous-titre 2"/>
          <p:cNvSpPr txBox="1">
            <a:spLocks/>
          </p:cNvSpPr>
          <p:nvPr/>
        </p:nvSpPr>
        <p:spPr>
          <a:xfrm>
            <a:off x="1521358" y="6142127"/>
            <a:ext cx="2607295" cy="3697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ميكانيكي من الدرجة الثالثة</a:t>
            </a:r>
            <a:endParaRPr lang="ar-MA" b="1" dirty="0">
              <a:latin typeface="Arabic Typesetting" panose="03020402040406030203" pitchFamily="66" charset="-78"/>
              <a:ea typeface="+mj-ea"/>
              <a:cs typeface="Arabic Typesetting" panose="03020402040406030203" pitchFamily="66" charset="-78"/>
            </a:endParaRPr>
          </a:p>
        </p:txBody>
      </p:sp>
      <p:cxnSp>
        <p:nvCxnSpPr>
          <p:cNvPr id="30" name="Connecteur en arc 29"/>
          <p:cNvCxnSpPr/>
          <p:nvPr/>
        </p:nvCxnSpPr>
        <p:spPr>
          <a:xfrm rot="10800000" flipV="1">
            <a:off x="2713867" y="5785715"/>
            <a:ext cx="1501568" cy="307318"/>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657304681"/>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250"/>
                                        <p:tgtEl>
                                          <p:spTgt spid="4">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10" fill="hold"/>
                                        <p:tgtEl>
                                          <p:spTgt spid="40"/>
                                        </p:tgtEl>
                                        <p:attrNameLst>
                                          <p:attrName>ppt_x</p:attrName>
                                        </p:attrNameLst>
                                      </p:cBhvr>
                                      <p:tavLst>
                                        <p:tav tm="0">
                                          <p:val>
                                            <p:strVal val="1+#ppt_w/2"/>
                                          </p:val>
                                        </p:tav>
                                        <p:tav tm="100000">
                                          <p:val>
                                            <p:strVal val="#ppt_x"/>
                                          </p:val>
                                        </p:tav>
                                      </p:tavLst>
                                    </p:anim>
                                    <p:anim calcmode="lin" valueType="num">
                                      <p:cBhvr additive="base">
                                        <p:cTn id="11" dur="10" fill="hold"/>
                                        <p:tgtEl>
                                          <p:spTgt spid="40"/>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22" presetClass="entr" presetSubtype="4"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250"/>
                                        <p:tgtEl>
                                          <p:spTgt spid="37"/>
                                        </p:tgtEl>
                                      </p:cBhvr>
                                    </p:animEffect>
                                  </p:childTnLst>
                                </p:cTn>
                              </p:par>
                              <p:par>
                                <p:cTn id="16" presetID="2" presetClass="entr" presetSubtype="8"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10" fill="hold"/>
                                        <p:tgtEl>
                                          <p:spTgt spid="38"/>
                                        </p:tgtEl>
                                        <p:attrNameLst>
                                          <p:attrName>ppt_x</p:attrName>
                                        </p:attrNameLst>
                                      </p:cBhvr>
                                      <p:tavLst>
                                        <p:tav tm="0">
                                          <p:val>
                                            <p:strVal val="0-#ppt_w/2"/>
                                          </p:val>
                                        </p:tav>
                                        <p:tav tm="100000">
                                          <p:val>
                                            <p:strVal val="#ppt_x"/>
                                          </p:val>
                                        </p:tav>
                                      </p:tavLst>
                                    </p:anim>
                                    <p:anim calcmode="lin" valueType="num">
                                      <p:cBhvr additive="base">
                                        <p:cTn id="19" dur="10" fill="hold"/>
                                        <p:tgtEl>
                                          <p:spTgt spid="38"/>
                                        </p:tgtEl>
                                        <p:attrNameLst>
                                          <p:attrName>ppt_y</p:attrName>
                                        </p:attrNameLst>
                                      </p:cBhvr>
                                      <p:tavLst>
                                        <p:tav tm="0">
                                          <p:val>
                                            <p:strVal val="#ppt_y"/>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wipe(down)">
                                      <p:cBhvr>
                                        <p:cTn id="22" dur="250"/>
                                        <p:tgtEl>
                                          <p:spTgt spid="36">
                                            <p:txEl>
                                              <p:pRg st="0" end="0"/>
                                            </p:txEl>
                                          </p:spTgt>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250"/>
                                        <p:tgtEl>
                                          <p:spTgt spid="2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250"/>
                                        <p:tgtEl>
                                          <p:spTgt spid="19">
                                            <p:txEl>
                                              <p:pRg st="0" end="0"/>
                                            </p:tx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 fill="hold"/>
                                        <p:tgtEl>
                                          <p:spTgt spid="25"/>
                                        </p:tgtEl>
                                        <p:attrNameLst>
                                          <p:attrName>ppt_x</p:attrName>
                                        </p:attrNameLst>
                                      </p:cBhvr>
                                      <p:tavLst>
                                        <p:tav tm="0">
                                          <p:val>
                                            <p:strVal val="0-#ppt_w/2"/>
                                          </p:val>
                                        </p:tav>
                                        <p:tav tm="100000">
                                          <p:val>
                                            <p:strVal val="#ppt_x"/>
                                          </p:val>
                                        </p:tav>
                                      </p:tavLst>
                                    </p:anim>
                                    <p:anim calcmode="lin" valueType="num">
                                      <p:cBhvr additive="base">
                                        <p:cTn id="33" dur="1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750"/>
                            </p:stCondLst>
                            <p:childTnLst>
                              <p:par>
                                <p:cTn id="35" presetID="22"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250"/>
                                        <p:tgtEl>
                                          <p:spTgt spid="22"/>
                                        </p:tgtEl>
                                      </p:cBhvr>
                                    </p:animEffect>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 fill="hold"/>
                                        <p:tgtEl>
                                          <p:spTgt spid="26"/>
                                        </p:tgtEl>
                                        <p:attrNameLst>
                                          <p:attrName>ppt_x</p:attrName>
                                        </p:attrNameLst>
                                      </p:cBhvr>
                                      <p:tavLst>
                                        <p:tav tm="0">
                                          <p:val>
                                            <p:strVal val="0-#ppt_w/2"/>
                                          </p:val>
                                        </p:tav>
                                        <p:tav tm="100000">
                                          <p:val>
                                            <p:strVal val="#ppt_x"/>
                                          </p:val>
                                        </p:tav>
                                      </p:tavLst>
                                    </p:anim>
                                    <p:anim calcmode="lin" valueType="num">
                                      <p:cBhvr additive="base">
                                        <p:cTn id="41" dur="10" fill="hold"/>
                                        <p:tgtEl>
                                          <p:spTgt spid="26"/>
                                        </p:tgtEl>
                                        <p:attrNameLst>
                                          <p:attrName>ppt_y</p:attrName>
                                        </p:attrNameLst>
                                      </p:cBhvr>
                                      <p:tavLst>
                                        <p:tav tm="0">
                                          <p:val>
                                            <p:strVal val="#ppt_y"/>
                                          </p:val>
                                        </p:tav>
                                        <p:tav tm="100000">
                                          <p:val>
                                            <p:strVal val="#ppt_y"/>
                                          </p:val>
                                        </p:tav>
                                      </p:tavLst>
                                    </p:anim>
                                  </p:childTnLst>
                                </p:cTn>
                              </p:par>
                              <p:par>
                                <p:cTn id="42" presetID="22" presetClass="entr" presetSubtype="2"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250"/>
                                        <p:tgtEl>
                                          <p:spTgt spid="21"/>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up)">
                                      <p:cBhvr>
                                        <p:cTn id="48" dur="250"/>
                                        <p:tgtEl>
                                          <p:spTgt spid="49"/>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48">
                                            <p:txEl>
                                              <p:pRg st="0" end="0"/>
                                            </p:txEl>
                                          </p:spTgt>
                                        </p:tgtEl>
                                        <p:attrNameLst>
                                          <p:attrName>style.visibility</p:attrName>
                                        </p:attrNameLst>
                                      </p:cBhvr>
                                      <p:to>
                                        <p:strVal val="visible"/>
                                      </p:to>
                                    </p:set>
                                    <p:animEffect transition="in" filter="wipe(right)">
                                      <p:cBhvr>
                                        <p:cTn id="51" dur="250"/>
                                        <p:tgtEl>
                                          <p:spTgt spid="48">
                                            <p:txEl>
                                              <p:pRg st="0" end="0"/>
                                            </p:txEl>
                                          </p:spTgt>
                                        </p:tgtEl>
                                      </p:cBhvr>
                                    </p:animEffect>
                                  </p:childTnLst>
                                </p:cTn>
                              </p:par>
                            </p:childTnLst>
                          </p:cTn>
                        </p:par>
                        <p:par>
                          <p:cTn id="52" fill="hold">
                            <p:stCondLst>
                              <p:cond delay="1250"/>
                            </p:stCondLst>
                            <p:childTnLst>
                              <p:par>
                                <p:cTn id="53" presetID="22" presetClass="entr" presetSubtype="1"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up)">
                                      <p:cBhvr>
                                        <p:cTn id="55" dur="250"/>
                                        <p:tgtEl>
                                          <p:spTgt spid="5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57">
                                            <p:txEl>
                                              <p:pRg st="0" end="0"/>
                                            </p:txEl>
                                          </p:spTgt>
                                        </p:tgtEl>
                                        <p:attrNameLst>
                                          <p:attrName>style.visibility</p:attrName>
                                        </p:attrNameLst>
                                      </p:cBhvr>
                                      <p:to>
                                        <p:strVal val="visible"/>
                                      </p:to>
                                    </p:set>
                                    <p:animEffect transition="in" filter="wipe(right)">
                                      <p:cBhvr>
                                        <p:cTn id="58" dur="250"/>
                                        <p:tgtEl>
                                          <p:spTgt spid="57">
                                            <p:txEl>
                                              <p:pRg st="0" end="0"/>
                                            </p:txEl>
                                          </p:spTgt>
                                        </p:tgtEl>
                                      </p:cBhvr>
                                    </p:animEffect>
                                  </p:childTnLst>
                                </p:cTn>
                              </p:par>
                            </p:childTnLst>
                          </p:cTn>
                        </p:par>
                        <p:par>
                          <p:cTn id="59" fill="hold">
                            <p:stCondLst>
                              <p:cond delay="1500"/>
                            </p:stCondLst>
                            <p:childTnLst>
                              <p:par>
                                <p:cTn id="60" presetID="22" presetClass="entr" presetSubtype="1" fill="hold"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up)">
                                      <p:cBhvr>
                                        <p:cTn id="62" dur="250"/>
                                        <p:tgtEl>
                                          <p:spTgt spid="62"/>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61">
                                            <p:txEl>
                                              <p:pRg st="0" end="0"/>
                                            </p:txEl>
                                          </p:spTgt>
                                        </p:tgtEl>
                                        <p:attrNameLst>
                                          <p:attrName>style.visibility</p:attrName>
                                        </p:attrNameLst>
                                      </p:cBhvr>
                                      <p:to>
                                        <p:strVal val="visible"/>
                                      </p:to>
                                    </p:set>
                                    <p:animEffect transition="in" filter="wipe(right)">
                                      <p:cBhvr>
                                        <p:cTn id="65" dur="250"/>
                                        <p:tgtEl>
                                          <p:spTgt spid="61">
                                            <p:txEl>
                                              <p:pRg st="0" end="0"/>
                                            </p:txEl>
                                          </p:spTgt>
                                        </p:tgtEl>
                                      </p:cBhvr>
                                    </p:animEffect>
                                  </p:childTnLst>
                                </p:cTn>
                              </p:par>
                            </p:childTnLst>
                          </p:cTn>
                        </p:par>
                        <p:par>
                          <p:cTn id="66" fill="hold">
                            <p:stCondLst>
                              <p:cond delay="1750"/>
                            </p:stCondLst>
                            <p:childTnLst>
                              <p:par>
                                <p:cTn id="67" presetID="22" presetClass="entr" presetSubtype="1"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up)">
                                      <p:cBhvr>
                                        <p:cTn id="69" dur="250"/>
                                        <p:tgtEl>
                                          <p:spTgt spid="6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63">
                                            <p:txEl>
                                              <p:pRg st="0" end="0"/>
                                            </p:txEl>
                                          </p:spTgt>
                                        </p:tgtEl>
                                        <p:attrNameLst>
                                          <p:attrName>style.visibility</p:attrName>
                                        </p:attrNameLst>
                                      </p:cBhvr>
                                      <p:to>
                                        <p:strVal val="visible"/>
                                      </p:to>
                                    </p:set>
                                    <p:animEffect transition="in" filter="wipe(right)">
                                      <p:cBhvr>
                                        <p:cTn id="72" dur="250"/>
                                        <p:tgtEl>
                                          <p:spTgt spid="63">
                                            <p:txEl>
                                              <p:pRg st="0" end="0"/>
                                            </p:txEl>
                                          </p:spTgt>
                                        </p:tgtEl>
                                      </p:cBhvr>
                                    </p:animEffect>
                                  </p:childTnLst>
                                </p:cTn>
                              </p:par>
                            </p:childTnLst>
                          </p:cTn>
                        </p:par>
                        <p:par>
                          <p:cTn id="73" fill="hold">
                            <p:stCondLst>
                              <p:cond delay="2000"/>
                            </p:stCondLst>
                            <p:childTnLst>
                              <p:par>
                                <p:cTn id="74" presetID="22" presetClass="entr" presetSubtype="1" fill="hold" nodeType="after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wipe(up)">
                                      <p:cBhvr>
                                        <p:cTn id="76" dur="250"/>
                                        <p:tgtEl>
                                          <p:spTgt spid="70"/>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69">
                                            <p:txEl>
                                              <p:pRg st="0" end="0"/>
                                            </p:txEl>
                                          </p:spTgt>
                                        </p:tgtEl>
                                        <p:attrNameLst>
                                          <p:attrName>style.visibility</p:attrName>
                                        </p:attrNameLst>
                                      </p:cBhvr>
                                      <p:to>
                                        <p:strVal val="visible"/>
                                      </p:to>
                                    </p:set>
                                    <p:animEffect transition="in" filter="wipe(right)">
                                      <p:cBhvr>
                                        <p:cTn id="79" dur="250"/>
                                        <p:tgtEl>
                                          <p:spTgt spid="69">
                                            <p:txEl>
                                              <p:pRg st="0" end="0"/>
                                            </p:txEl>
                                          </p:spTgt>
                                        </p:tgtEl>
                                      </p:cBhvr>
                                    </p:animEffect>
                                  </p:childTnLst>
                                </p:cTn>
                              </p:par>
                            </p:childTnLst>
                          </p:cTn>
                        </p:par>
                        <p:par>
                          <p:cTn id="80" fill="hold">
                            <p:stCondLst>
                              <p:cond delay="2250"/>
                            </p:stCondLst>
                            <p:childTnLst>
                              <p:par>
                                <p:cTn id="81" presetID="22" presetClass="entr" presetSubtype="1"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up)">
                                      <p:cBhvr>
                                        <p:cTn id="83" dur="250"/>
                                        <p:tgtEl>
                                          <p:spTgt spid="74"/>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73">
                                            <p:txEl>
                                              <p:pRg st="0" end="0"/>
                                            </p:txEl>
                                          </p:spTgt>
                                        </p:tgtEl>
                                        <p:attrNameLst>
                                          <p:attrName>style.visibility</p:attrName>
                                        </p:attrNameLst>
                                      </p:cBhvr>
                                      <p:to>
                                        <p:strVal val="visible"/>
                                      </p:to>
                                    </p:set>
                                    <p:animEffect transition="in" filter="wipe(right)">
                                      <p:cBhvr>
                                        <p:cTn id="86" dur="250"/>
                                        <p:tgtEl>
                                          <p:spTgt spid="73">
                                            <p:txEl>
                                              <p:pRg st="0" end="0"/>
                                            </p:txEl>
                                          </p:spTgt>
                                        </p:tgtEl>
                                      </p:cBhvr>
                                    </p:animEffect>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250"/>
                                        <p:tgtEl>
                                          <p:spTgt spid="28"/>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27">
                                            <p:txEl>
                                              <p:pRg st="0" end="0"/>
                                            </p:txEl>
                                          </p:spTgt>
                                        </p:tgtEl>
                                        <p:attrNameLst>
                                          <p:attrName>style.visibility</p:attrName>
                                        </p:attrNameLst>
                                      </p:cBhvr>
                                      <p:to>
                                        <p:strVal val="visible"/>
                                      </p:to>
                                    </p:set>
                                    <p:animEffect transition="in" filter="wipe(right)">
                                      <p:cBhvr>
                                        <p:cTn id="93" dur="250"/>
                                        <p:tgtEl>
                                          <p:spTgt spid="27">
                                            <p:txEl>
                                              <p:pRg st="0" end="0"/>
                                            </p:txEl>
                                          </p:spTgt>
                                        </p:tgtEl>
                                      </p:cBhvr>
                                    </p:animEffect>
                                  </p:childTnLst>
                                </p:cTn>
                              </p:par>
                            </p:childTnLst>
                          </p:cTn>
                        </p:par>
                        <p:par>
                          <p:cTn id="94" fill="hold">
                            <p:stCondLst>
                              <p:cond delay="2750"/>
                            </p:stCondLst>
                            <p:childTnLst>
                              <p:par>
                                <p:cTn id="95" presetID="22" presetClass="entr" presetSubtype="1" fill="hold"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up)">
                                      <p:cBhvr>
                                        <p:cTn id="97" dur="250"/>
                                        <p:tgtEl>
                                          <p:spTgt spid="30"/>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29">
                                            <p:txEl>
                                              <p:pRg st="0" end="0"/>
                                            </p:txEl>
                                          </p:spTgt>
                                        </p:tgtEl>
                                        <p:attrNameLst>
                                          <p:attrName>style.visibility</p:attrName>
                                        </p:attrNameLst>
                                      </p:cBhvr>
                                      <p:to>
                                        <p:strVal val="visible"/>
                                      </p:to>
                                    </p:set>
                                    <p:animEffect transition="in" filter="wipe(right)">
                                      <p:cBhvr>
                                        <p:cTn id="100" dur="25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9" grpId="0" build="p"/>
      <p:bldP spid="21" grpId="0"/>
      <p:bldP spid="36" grpId="0" build="p"/>
      <p:bldP spid="48" grpId="0" build="p"/>
      <p:bldP spid="57" grpId="0" build="p"/>
      <p:bldP spid="61" grpId="0" build="p"/>
      <p:bldP spid="63" grpId="0" build="p"/>
      <p:bldP spid="69" grpId="0" build="p"/>
      <p:bldP spid="73" grpId="0" build="p"/>
      <p:bldP spid="27" grpId="0" build="p"/>
      <p:bldP spid="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us-titre 2"/>
          <p:cNvSpPr txBox="1">
            <a:spLocks/>
          </p:cNvSpPr>
          <p:nvPr/>
        </p:nvSpPr>
        <p:spPr>
          <a:xfrm>
            <a:off x="6194881" y="-18330"/>
            <a:ext cx="5421790" cy="902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5400" b="1" dirty="0" smtClean="0">
                <a:latin typeface="Arabic Typesetting" panose="03020402040406030203" pitchFamily="66" charset="-78"/>
                <a:ea typeface="+mj-ea"/>
                <a:cs typeface="Arabic Typesetting" panose="03020402040406030203" pitchFamily="66" charset="-78"/>
              </a:rPr>
              <a:t>ميدان البناء و التعمير</a:t>
            </a:r>
            <a:endParaRPr lang="ar-MA" sz="5400" b="1" dirty="0">
              <a:latin typeface="Arabic Typesetting" panose="03020402040406030203" pitchFamily="66" charset="-78"/>
              <a:ea typeface="+mj-ea"/>
              <a:cs typeface="Arabic Typesetting" panose="03020402040406030203" pitchFamily="66" charset="-78"/>
            </a:endParaRPr>
          </a:p>
        </p:txBody>
      </p:sp>
      <p:sp>
        <p:nvSpPr>
          <p:cNvPr id="18" name="Forme libre 17">
            <a:hlinkClick r:id="rId2" action="ppaction://hlinkfile"/>
          </p:cNvPr>
          <p:cNvSpPr/>
          <p:nvPr/>
        </p:nvSpPr>
        <p:spPr>
          <a:xfrm>
            <a:off x="8888045" y="886319"/>
            <a:ext cx="3099407" cy="69886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600" b="1" dirty="0" smtClean="0">
                <a:solidFill>
                  <a:srgbClr val="002060"/>
                </a:solidFill>
              </a:rPr>
              <a:t>المؤسسات</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119" y="99463"/>
            <a:ext cx="1427064" cy="746091"/>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0" name="Forme libre 9">
            <a:hlinkClick r:id="rId2" action="ppaction://hlinkfile"/>
          </p:cNvPr>
          <p:cNvSpPr/>
          <p:nvPr/>
        </p:nvSpPr>
        <p:spPr>
          <a:xfrm>
            <a:off x="3008245" y="864493"/>
            <a:ext cx="3099407" cy="69886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600" b="1" dirty="0" smtClean="0">
                <a:solidFill>
                  <a:srgbClr val="002060"/>
                </a:solidFill>
              </a:rPr>
              <a:t>التخصصات</a:t>
            </a:r>
          </a:p>
        </p:txBody>
      </p:sp>
      <p:sp>
        <p:nvSpPr>
          <p:cNvPr id="11" name="Forme libre 10">
            <a:hlinkClick r:id="rId2" action="ppaction://hlinkfile"/>
          </p:cNvPr>
          <p:cNvSpPr/>
          <p:nvPr/>
        </p:nvSpPr>
        <p:spPr>
          <a:xfrm>
            <a:off x="8888045" y="1883788"/>
            <a:ext cx="3099407" cy="8094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المدرسة الوطنية للهندسة المعمارية </a:t>
            </a:r>
            <a:r>
              <a:rPr lang="fr-FR" sz="2400" b="1" dirty="0" smtClean="0">
                <a:solidFill>
                  <a:srgbClr val="002060"/>
                </a:solidFill>
              </a:rPr>
              <a:t>ENA</a:t>
            </a:r>
            <a:r>
              <a:rPr lang="ar-MA" sz="2400" b="1" dirty="0" smtClean="0">
                <a:solidFill>
                  <a:srgbClr val="002060"/>
                </a:solidFill>
              </a:rPr>
              <a:t> الرباط</a:t>
            </a:r>
          </a:p>
        </p:txBody>
      </p:sp>
      <p:sp>
        <p:nvSpPr>
          <p:cNvPr id="14" name="Forme libre 13">
            <a:hlinkClick r:id="rId2" action="ppaction://hlinkfile"/>
          </p:cNvPr>
          <p:cNvSpPr/>
          <p:nvPr/>
        </p:nvSpPr>
        <p:spPr>
          <a:xfrm>
            <a:off x="418006" y="1685258"/>
            <a:ext cx="5689643" cy="111137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الهندسة المعمارية</a:t>
            </a:r>
          </a:p>
        </p:txBody>
      </p:sp>
      <p:sp>
        <p:nvSpPr>
          <p:cNvPr id="15" name="Forme libre 14">
            <a:hlinkClick r:id="rId2" action="ppaction://hlinkfile"/>
          </p:cNvPr>
          <p:cNvSpPr/>
          <p:nvPr/>
        </p:nvSpPr>
        <p:spPr>
          <a:xfrm>
            <a:off x="8888045" y="2749369"/>
            <a:ext cx="3099407" cy="94325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000" b="1" dirty="0" smtClean="0">
                <a:solidFill>
                  <a:srgbClr val="002060"/>
                </a:solidFill>
              </a:rPr>
              <a:t>المعهد الوطني للتهيئة و التعمير </a:t>
            </a:r>
          </a:p>
          <a:p>
            <a:pPr algn="ctr" defTabSz="1333500" rtl="1">
              <a:lnSpc>
                <a:spcPct val="90000"/>
              </a:lnSpc>
              <a:spcBef>
                <a:spcPct val="0"/>
              </a:spcBef>
              <a:spcAft>
                <a:spcPct val="35000"/>
              </a:spcAft>
            </a:pPr>
            <a:r>
              <a:rPr lang="fr-FR" sz="2000" b="1" dirty="0" smtClean="0">
                <a:solidFill>
                  <a:srgbClr val="002060"/>
                </a:solidFill>
              </a:rPr>
              <a:t>INAU </a:t>
            </a:r>
            <a:r>
              <a:rPr lang="ar-MA" sz="2000" b="1" dirty="0" smtClean="0">
                <a:solidFill>
                  <a:srgbClr val="002060"/>
                </a:solidFill>
              </a:rPr>
              <a:t> الرباط</a:t>
            </a:r>
            <a:endParaRPr lang="fr-MA" sz="2000" b="1" dirty="0" smtClean="0">
              <a:solidFill>
                <a:srgbClr val="002060"/>
              </a:solidFill>
            </a:endParaRPr>
          </a:p>
        </p:txBody>
      </p:sp>
      <p:sp>
        <p:nvSpPr>
          <p:cNvPr id="19" name="Forme libre 18">
            <a:hlinkClick r:id="rId2" action="ppaction://hlinkfile"/>
          </p:cNvPr>
          <p:cNvSpPr/>
          <p:nvPr/>
        </p:nvSpPr>
        <p:spPr>
          <a:xfrm>
            <a:off x="330775" y="2856712"/>
            <a:ext cx="5689644" cy="78688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2400" b="1" dirty="0" smtClean="0">
                <a:solidFill>
                  <a:srgbClr val="002060"/>
                </a:solidFill>
              </a:rPr>
              <a:t>التعمير</a:t>
            </a:r>
          </a:p>
        </p:txBody>
      </p:sp>
      <p:sp>
        <p:nvSpPr>
          <p:cNvPr id="20" name="Forme libre 19">
            <a:hlinkClick r:id="rId2" action="ppaction://hlinkfile"/>
          </p:cNvPr>
          <p:cNvSpPr/>
          <p:nvPr/>
        </p:nvSpPr>
        <p:spPr>
          <a:xfrm>
            <a:off x="8975274" y="3857436"/>
            <a:ext cx="3099407" cy="90672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1600" b="1" dirty="0" smtClean="0">
                <a:solidFill>
                  <a:srgbClr val="002060"/>
                </a:solidFill>
              </a:rPr>
              <a:t>معهد تكوين التقنيين المتخصصين في التعمير و الهندسة المعمارية</a:t>
            </a:r>
            <a:r>
              <a:rPr lang="fr-FR" sz="1600" b="1" dirty="0" smtClean="0">
                <a:solidFill>
                  <a:srgbClr val="002060"/>
                </a:solidFill>
              </a:rPr>
              <a:t> IFTSAU</a:t>
            </a:r>
            <a:endParaRPr lang="ar-MA" sz="1600" b="1" dirty="0" smtClean="0">
              <a:solidFill>
                <a:srgbClr val="002060"/>
              </a:solidFill>
            </a:endParaRPr>
          </a:p>
          <a:p>
            <a:pPr algn="ctr" defTabSz="1333500" rtl="1">
              <a:lnSpc>
                <a:spcPct val="90000"/>
              </a:lnSpc>
              <a:spcBef>
                <a:spcPct val="0"/>
              </a:spcBef>
              <a:spcAft>
                <a:spcPct val="35000"/>
              </a:spcAft>
            </a:pPr>
            <a:r>
              <a:rPr lang="ar-MA" sz="1600" b="1" dirty="0" smtClean="0">
                <a:solidFill>
                  <a:srgbClr val="002060"/>
                </a:solidFill>
              </a:rPr>
              <a:t>مراكش وجدة فاس و اكادير</a:t>
            </a:r>
          </a:p>
        </p:txBody>
      </p:sp>
      <p:sp>
        <p:nvSpPr>
          <p:cNvPr id="22" name="Forme libre 21">
            <a:hlinkClick r:id="rId2" action="ppaction://hlinkfile"/>
          </p:cNvPr>
          <p:cNvSpPr/>
          <p:nvPr/>
        </p:nvSpPr>
        <p:spPr>
          <a:xfrm>
            <a:off x="330776" y="3803327"/>
            <a:ext cx="5776874" cy="74560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التعمير ، الهندسة المعمارية</a:t>
            </a:r>
          </a:p>
        </p:txBody>
      </p:sp>
      <p:sp>
        <p:nvSpPr>
          <p:cNvPr id="25" name="Forme libre 24">
            <a:hlinkClick r:id="rId2" action="ppaction://hlinkfile"/>
          </p:cNvPr>
          <p:cNvSpPr/>
          <p:nvPr/>
        </p:nvSpPr>
        <p:spPr>
          <a:xfrm>
            <a:off x="8888045" y="4908334"/>
            <a:ext cx="3099407" cy="12013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معهد تكوين التقنيين المتخصصين في الاشغال العمومية</a:t>
            </a:r>
            <a:r>
              <a:rPr lang="fr-FR" sz="2400" b="1" dirty="0" smtClean="0">
                <a:solidFill>
                  <a:srgbClr val="002060"/>
                </a:solidFill>
              </a:rPr>
              <a:t>IFTSTP</a:t>
            </a:r>
            <a:r>
              <a:rPr lang="ar-MA" sz="2400" b="1" dirty="0" smtClean="0">
                <a:solidFill>
                  <a:srgbClr val="002060"/>
                </a:solidFill>
              </a:rPr>
              <a:t> مكناس</a:t>
            </a:r>
          </a:p>
        </p:txBody>
      </p:sp>
      <p:sp>
        <p:nvSpPr>
          <p:cNvPr id="27" name="Forme libre 26">
            <a:hlinkClick r:id="rId2" action="ppaction://hlinkfile"/>
          </p:cNvPr>
          <p:cNvSpPr/>
          <p:nvPr/>
        </p:nvSpPr>
        <p:spPr>
          <a:xfrm>
            <a:off x="330775" y="4860596"/>
            <a:ext cx="5742947" cy="129776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400" b="1" dirty="0" smtClean="0">
                <a:solidFill>
                  <a:srgbClr val="002060"/>
                </a:solidFill>
              </a:rPr>
              <a:t>الهندسة المدنية (البناء) ، الهندسة المدنية( الطرق)، </a:t>
            </a:r>
            <a:r>
              <a:rPr lang="ar-MA" sz="2400" b="1" dirty="0">
                <a:solidFill>
                  <a:srgbClr val="002060"/>
                </a:solidFill>
              </a:rPr>
              <a:t>ه</a:t>
            </a:r>
            <a:r>
              <a:rPr lang="ar-MA" sz="2400" b="1" dirty="0" smtClean="0">
                <a:solidFill>
                  <a:srgbClr val="002060"/>
                </a:solidFill>
              </a:rPr>
              <a:t>ندسة المياه</a:t>
            </a:r>
          </a:p>
        </p:txBody>
      </p:sp>
      <p:cxnSp>
        <p:nvCxnSpPr>
          <p:cNvPr id="5" name="Connecteur droit 4"/>
          <p:cNvCxnSpPr/>
          <p:nvPr/>
        </p:nvCxnSpPr>
        <p:spPr>
          <a:xfrm flipH="1" flipV="1">
            <a:off x="6107652" y="1213924"/>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flipV="1">
            <a:off x="6194881" y="2345993"/>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6107650" y="3233713"/>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flipV="1">
            <a:off x="6107649" y="4225350"/>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flipV="1">
            <a:off x="6073722" y="5589233"/>
            <a:ext cx="2780393" cy="2182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2119416027"/>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50"/>
                                        <p:tgtEl>
                                          <p:spTgt spid="12"/>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 fill="hold"/>
                                        <p:tgtEl>
                                          <p:spTgt spid="8"/>
                                        </p:tgtEl>
                                        <p:attrNameLst>
                                          <p:attrName>ppt_x</p:attrName>
                                        </p:attrNameLst>
                                      </p:cBhvr>
                                      <p:tavLst>
                                        <p:tav tm="0">
                                          <p:val>
                                            <p:strVal val="1+#ppt_w/2"/>
                                          </p:val>
                                        </p:tav>
                                        <p:tav tm="100000">
                                          <p:val>
                                            <p:strVal val="#ppt_x"/>
                                          </p:val>
                                        </p:tav>
                                      </p:tavLst>
                                    </p:anim>
                                    <p:anim calcmode="lin" valueType="num">
                                      <p:cBhvr additive="base">
                                        <p:cTn id="11" dur="1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5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18"/>
                                        </p:tgtEl>
                                        <p:attrNameLst>
                                          <p:attrName>ppt_y</p:attrName>
                                        </p:attrNameLst>
                                      </p:cBhvr>
                                      <p:tavLst>
                                        <p:tav tm="0">
                                          <p:val>
                                            <p:strVal val="#ppt_y"/>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0"/>
                                        <p:tgtEl>
                                          <p:spTgt spid="5"/>
                                        </p:tgtEl>
                                      </p:cBhvr>
                                    </p:animEffect>
                                  </p:childTnLst>
                                </p:cTn>
                              </p:par>
                            </p:childTnLst>
                          </p:cTn>
                        </p:par>
                        <p:par>
                          <p:cTn id="22" fill="hold">
                            <p:stCondLst>
                              <p:cond delay="500"/>
                            </p:stCondLst>
                            <p:childTnLst>
                              <p:par>
                                <p:cTn id="23" presetID="39" presetClass="entr" presetSubtype="0" accel="10000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25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25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2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39" presetClass="entr" presetSubtype="0" accel="1000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2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3" dur="2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4" dur="2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5" dur="250" fill="hold"/>
                                        <p:tgtEl>
                                          <p:spTgt spid="11"/>
                                        </p:tgtEl>
                                        <p:attrNameLst>
                                          <p:attrName>ppt_y</p:attrName>
                                        </p:attrNameLst>
                                      </p:cBhvr>
                                      <p:tavLst>
                                        <p:tav tm="0">
                                          <p:val>
                                            <p:strVal val="#ppt_y"/>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10"/>
                                        <p:tgtEl>
                                          <p:spTgt spid="28"/>
                                        </p:tgtEl>
                                      </p:cBhvr>
                                    </p:animEffect>
                                  </p:childTnLst>
                                </p:cTn>
                              </p:par>
                            </p:childTnLst>
                          </p:cTn>
                        </p:par>
                        <p:par>
                          <p:cTn id="39" fill="hold">
                            <p:stCondLst>
                              <p:cond delay="1000"/>
                            </p:stCondLst>
                            <p:childTnLst>
                              <p:par>
                                <p:cTn id="40" presetID="39" presetClass="entr" presetSubtype="0" ac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43" dur="25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44" dur="25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45" dur="25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1250"/>
                            </p:stCondLst>
                            <p:childTnLst>
                              <p:par>
                                <p:cTn id="47" presetID="39" presetClass="entr" presetSubtype="0" accel="10000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5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50" dur="25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51" dur="25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52" dur="250" fill="hold"/>
                                        <p:tgtEl>
                                          <p:spTgt spid="15"/>
                                        </p:tgtEl>
                                        <p:attrNameLst>
                                          <p:attrName>ppt_y</p:attrName>
                                        </p:attrNameLst>
                                      </p:cBhvr>
                                      <p:tavLst>
                                        <p:tav tm="0">
                                          <p:val>
                                            <p:strVal val="#ppt_y"/>
                                          </p:val>
                                        </p:tav>
                                        <p:tav tm="100000">
                                          <p:val>
                                            <p:strVal val="#ppt_y"/>
                                          </p:val>
                                        </p:tav>
                                      </p:tavLst>
                                    </p:anim>
                                  </p:childTnLst>
                                </p:cTn>
                              </p:par>
                              <p:par>
                                <p:cTn id="53" presetID="2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10"/>
                                        <p:tgtEl>
                                          <p:spTgt spid="29"/>
                                        </p:tgtEl>
                                      </p:cBhvr>
                                    </p:animEffect>
                                  </p:childTnLst>
                                </p:cTn>
                              </p:par>
                            </p:childTnLst>
                          </p:cTn>
                        </p:par>
                        <p:par>
                          <p:cTn id="56" fill="hold">
                            <p:stCondLst>
                              <p:cond delay="1500"/>
                            </p:stCondLst>
                            <p:childTnLst>
                              <p:par>
                                <p:cTn id="57" presetID="39" presetClass="entr" presetSubtype="0" accel="10000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60" dur="25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61" dur="25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62" dur="25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1750"/>
                            </p:stCondLst>
                            <p:childTnLst>
                              <p:par>
                                <p:cTn id="64" presetID="39" presetClass="entr" presetSubtype="0" accel="10000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67" dur="25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68" dur="25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69" dur="250" fill="hold"/>
                                        <p:tgtEl>
                                          <p:spTgt spid="20"/>
                                        </p:tgtEl>
                                        <p:attrNameLst>
                                          <p:attrName>ppt_y</p:attrName>
                                        </p:attrNameLst>
                                      </p:cBhvr>
                                      <p:tavLst>
                                        <p:tav tm="0">
                                          <p:val>
                                            <p:strVal val="#ppt_y"/>
                                          </p:val>
                                        </p:tav>
                                        <p:tav tm="100000">
                                          <p:val>
                                            <p:strVal val="#ppt_y"/>
                                          </p:val>
                                        </p:tav>
                                      </p:tavLst>
                                    </p:anim>
                                  </p:childTnLst>
                                </p:cTn>
                              </p:par>
                              <p:par>
                                <p:cTn id="70" presetID="22" presetClass="entr" presetSubtype="4"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down)">
                                      <p:cBhvr>
                                        <p:cTn id="72" dur="10"/>
                                        <p:tgtEl>
                                          <p:spTgt spid="30"/>
                                        </p:tgtEl>
                                      </p:cBhvr>
                                    </p:animEffect>
                                  </p:childTnLst>
                                </p:cTn>
                              </p:par>
                            </p:childTnLst>
                          </p:cTn>
                        </p:par>
                        <p:par>
                          <p:cTn id="73" fill="hold">
                            <p:stCondLst>
                              <p:cond delay="2000"/>
                            </p:stCondLst>
                            <p:childTnLst>
                              <p:par>
                                <p:cTn id="74" presetID="39" presetClass="entr" presetSubtype="0" ac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25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77" dur="25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78" dur="25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
                                          </p:val>
                                        </p:tav>
                                        <p:tav tm="100000">
                                          <p:val>
                                            <p:strVal val="#ppt_y"/>
                                          </p:val>
                                        </p:tav>
                                      </p:tavLst>
                                    </p:anim>
                                  </p:childTnLst>
                                </p:cTn>
                              </p:par>
                            </p:childTnLst>
                          </p:cTn>
                        </p:par>
                        <p:par>
                          <p:cTn id="80" fill="hold">
                            <p:stCondLst>
                              <p:cond delay="2250"/>
                            </p:stCondLst>
                            <p:childTnLst>
                              <p:par>
                                <p:cTn id="81" presetID="39" presetClass="entr" presetSubtype="0" accel="10000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25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84" dur="25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85" dur="25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86" dur="250" fill="hold"/>
                                        <p:tgtEl>
                                          <p:spTgt spid="25"/>
                                        </p:tgtEl>
                                        <p:attrNameLst>
                                          <p:attrName>ppt_y</p:attrName>
                                        </p:attrNameLst>
                                      </p:cBhvr>
                                      <p:tavLst>
                                        <p:tav tm="0">
                                          <p:val>
                                            <p:strVal val="#ppt_y"/>
                                          </p:val>
                                        </p:tav>
                                        <p:tav tm="100000">
                                          <p:val>
                                            <p:strVal val="#ppt_y"/>
                                          </p:val>
                                        </p:tav>
                                      </p:tavLst>
                                    </p:anim>
                                  </p:childTnLst>
                                </p:cTn>
                              </p:par>
                              <p:par>
                                <p:cTn id="87" presetID="22" presetClass="entr" presetSubtype="4"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down)">
                                      <p:cBhvr>
                                        <p:cTn id="89" dur="10"/>
                                        <p:tgtEl>
                                          <p:spTgt spid="31"/>
                                        </p:tgtEl>
                                      </p:cBhvr>
                                    </p:animEffect>
                                  </p:childTnLst>
                                </p:cTn>
                              </p:par>
                            </p:childTnLst>
                          </p:cTn>
                        </p:par>
                        <p:par>
                          <p:cTn id="90" fill="hold">
                            <p:stCondLst>
                              <p:cond delay="2500"/>
                            </p:stCondLst>
                            <p:childTnLst>
                              <p:par>
                                <p:cTn id="91" presetID="39" presetClass="entr" presetSubtype="0" accel="100000"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25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94" dur="25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95" dur="25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96" dur="2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0" grpId="0" animBg="1"/>
      <p:bldP spid="11" grpId="0" animBg="1"/>
      <p:bldP spid="14" grpId="0" animBg="1"/>
      <p:bldP spid="15" grpId="0" animBg="1"/>
      <p:bldP spid="19" grpId="0" animBg="1"/>
      <p:bldP spid="20" grpId="0" animBg="1"/>
      <p:bldP spid="22" grpId="0" animBg="1"/>
      <p:bldP spid="25"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9258910" y="2620588"/>
            <a:ext cx="2666680" cy="9748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6000" b="1" dirty="0">
                <a:latin typeface="Arabic Typesetting" panose="03020402040406030203" pitchFamily="66" charset="-78"/>
                <a:ea typeface="+mj-ea"/>
                <a:cs typeface="Arabic Typesetting" panose="03020402040406030203" pitchFamily="66" charset="-78"/>
              </a:rPr>
              <a:t>الميدان </a:t>
            </a:r>
            <a:r>
              <a:rPr lang="ar-MA" sz="6000" b="1" dirty="0" smtClean="0">
                <a:latin typeface="Arabic Typesetting" panose="03020402040406030203" pitchFamily="66" charset="-78"/>
                <a:ea typeface="+mj-ea"/>
                <a:cs typeface="Arabic Typesetting" panose="03020402040406030203" pitchFamily="66" charset="-78"/>
              </a:rPr>
              <a:t>التقني</a:t>
            </a:r>
            <a:endParaRPr lang="ar-MA" sz="6000" b="1" dirty="0">
              <a:latin typeface="Arabic Typesetting" panose="03020402040406030203" pitchFamily="66" charset="-78"/>
              <a:ea typeface="+mj-ea"/>
              <a:cs typeface="Arabic Typesetting" panose="03020402040406030203" pitchFamily="66" charset="-78"/>
            </a:endParaRPr>
          </a:p>
        </p:txBody>
      </p:sp>
      <p:sp>
        <p:nvSpPr>
          <p:cNvPr id="19" name="Sous-titre 2"/>
          <p:cNvSpPr txBox="1">
            <a:spLocks/>
          </p:cNvSpPr>
          <p:nvPr/>
        </p:nvSpPr>
        <p:spPr>
          <a:xfrm>
            <a:off x="321331" y="2838588"/>
            <a:ext cx="6185097" cy="576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3200" b="1" dirty="0" smtClean="0">
                <a:latin typeface="Arabic Typesetting" panose="03020402040406030203" pitchFamily="66" charset="-78"/>
                <a:ea typeface="+mj-ea"/>
                <a:cs typeface="Arabic Typesetting" panose="03020402040406030203" pitchFamily="66" charset="-78"/>
              </a:rPr>
              <a:t>كليات العلوم و التقنيات</a:t>
            </a:r>
            <a:r>
              <a:rPr lang="fr-FR" sz="3200" b="1" dirty="0" smtClean="0">
                <a:latin typeface="Arabic Typesetting" panose="03020402040406030203" pitchFamily="66" charset="-78"/>
                <a:ea typeface="+mj-ea"/>
                <a:cs typeface="Arabic Typesetting" panose="03020402040406030203" pitchFamily="66" charset="-78"/>
              </a:rPr>
              <a:t> FST</a:t>
            </a:r>
            <a:r>
              <a:rPr lang="ar-MA" sz="3200" b="1" dirty="0" smtClean="0">
                <a:latin typeface="Arabic Typesetting" panose="03020402040406030203" pitchFamily="66" charset="-78"/>
                <a:ea typeface="+mj-ea"/>
                <a:cs typeface="Arabic Typesetting" panose="03020402040406030203" pitchFamily="66" charset="-78"/>
              </a:rPr>
              <a:t>(</a:t>
            </a:r>
            <a:r>
              <a:rPr lang="fr-FR" sz="3200" b="1" dirty="0" smtClean="0">
                <a:latin typeface="Arabic Typesetting" panose="03020402040406030203" pitchFamily="66" charset="-78"/>
                <a:ea typeface="+mj-ea"/>
                <a:cs typeface="Arabic Typesetting" panose="03020402040406030203" pitchFamily="66" charset="-78"/>
              </a:rPr>
              <a:t>MIP,BCG,MIPC,GM,GE</a:t>
            </a:r>
            <a:r>
              <a:rPr lang="ar-MA" sz="3200" b="1" dirty="0" smtClean="0">
                <a:latin typeface="Arabic Typesetting" panose="03020402040406030203" pitchFamily="66" charset="-78"/>
                <a:ea typeface="+mj-ea"/>
                <a:cs typeface="Arabic Typesetting" panose="03020402040406030203" pitchFamily="66" charset="-78"/>
              </a:rPr>
              <a:t>)</a:t>
            </a:r>
            <a:endParaRPr lang="ar-MA" sz="3200" b="1" dirty="0">
              <a:latin typeface="Arabic Typesetting" panose="03020402040406030203" pitchFamily="66" charset="-78"/>
              <a:ea typeface="+mj-ea"/>
              <a:cs typeface="Arabic Typesetting" panose="03020402040406030203" pitchFamily="66" charset="-78"/>
            </a:endParaRPr>
          </a:p>
        </p:txBody>
      </p:sp>
      <p:cxnSp>
        <p:nvCxnSpPr>
          <p:cNvPr id="20" name="Connecteur en arc 19"/>
          <p:cNvCxnSpPr>
            <a:stCxn id="40" idx="1"/>
            <a:endCxn id="25" idx="3"/>
          </p:cNvCxnSpPr>
          <p:nvPr/>
        </p:nvCxnSpPr>
        <p:spPr>
          <a:xfrm rot="10800000">
            <a:off x="7417662" y="3052941"/>
            <a:ext cx="2316678" cy="1359360"/>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Sous-titre 2"/>
          <p:cNvSpPr txBox="1">
            <a:spLocks/>
          </p:cNvSpPr>
          <p:nvPr/>
        </p:nvSpPr>
        <p:spPr>
          <a:xfrm>
            <a:off x="2059306" y="5396931"/>
            <a:ext cx="4757675" cy="4965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sz="3600" b="1" dirty="0" smtClean="0">
                <a:latin typeface="Arabic Typesetting" panose="03020402040406030203" pitchFamily="66" charset="-78"/>
                <a:ea typeface="+mj-ea"/>
                <a:cs typeface="Arabic Typesetting" panose="03020402040406030203" pitchFamily="66" charset="-78"/>
              </a:rPr>
              <a:t>المدارس الوطنية للعلوم التطبيقية </a:t>
            </a:r>
            <a:r>
              <a:rPr lang="fr-FR" sz="3600" b="1" dirty="0" smtClean="0">
                <a:latin typeface="Arabic Typesetting" panose="03020402040406030203" pitchFamily="66" charset="-78"/>
                <a:ea typeface="+mj-ea"/>
                <a:cs typeface="Arabic Typesetting" panose="03020402040406030203" pitchFamily="66" charset="-78"/>
              </a:rPr>
              <a:t>ENSA</a:t>
            </a:r>
            <a:endParaRPr lang="en-US" sz="3600" b="1" dirty="0">
              <a:latin typeface="Arabic Typesetting" panose="03020402040406030203" pitchFamily="66" charset="-78"/>
              <a:ea typeface="+mj-ea"/>
              <a:cs typeface="Arabic Typesetting" panose="03020402040406030203" pitchFamily="66" charset="-78"/>
            </a:endParaRPr>
          </a:p>
          <a:p>
            <a:pPr algn="r" rtl="1"/>
            <a:endParaRPr lang="fr-MA" sz="3600" b="1" dirty="0" smtClean="0">
              <a:latin typeface="Arabic Typesetting" panose="03020402040406030203" pitchFamily="66" charset="-78"/>
              <a:ea typeface="+mj-ea"/>
              <a:cs typeface="Arabic Typesetting" panose="03020402040406030203" pitchFamily="66" charset="-78"/>
            </a:endParaRPr>
          </a:p>
        </p:txBody>
      </p:sp>
      <p:cxnSp>
        <p:nvCxnSpPr>
          <p:cNvPr id="22" name="Connecteur en arc 21"/>
          <p:cNvCxnSpPr>
            <a:stCxn id="40" idx="1"/>
            <a:endCxn id="26" idx="3"/>
          </p:cNvCxnSpPr>
          <p:nvPr/>
        </p:nvCxnSpPr>
        <p:spPr>
          <a:xfrm rot="10800000" flipV="1">
            <a:off x="8034390" y="4412301"/>
            <a:ext cx="1699950" cy="1172318"/>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0808" y="2841227"/>
            <a:ext cx="846854" cy="423427"/>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1980" y="5220904"/>
            <a:ext cx="1272410" cy="72742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6" name="Sous-titre 2"/>
          <p:cNvSpPr txBox="1">
            <a:spLocks/>
          </p:cNvSpPr>
          <p:nvPr/>
        </p:nvSpPr>
        <p:spPr>
          <a:xfrm>
            <a:off x="1068946" y="208585"/>
            <a:ext cx="5610877" cy="496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sz="3600" b="1" dirty="0" smtClean="0">
                <a:latin typeface="Arabic Typesetting" panose="03020402040406030203" pitchFamily="66" charset="-78"/>
                <a:ea typeface="+mj-ea"/>
                <a:cs typeface="Arabic Typesetting" panose="03020402040406030203" pitchFamily="66" charset="-78"/>
              </a:rPr>
              <a:t>معهد المعادن بمراكش </a:t>
            </a:r>
            <a:r>
              <a:rPr lang="fr-MA" sz="3600" b="1" dirty="0" smtClean="0">
                <a:latin typeface="Arabic Typesetting" panose="03020402040406030203" pitchFamily="66" charset="-78"/>
                <a:ea typeface="+mj-ea"/>
                <a:cs typeface="Arabic Typesetting" panose="03020402040406030203" pitchFamily="66" charset="-78"/>
              </a:rPr>
              <a:t>IMM</a:t>
            </a:r>
            <a:endParaRPr lang="fr-MA" sz="4400" b="1" dirty="0" smtClean="0">
              <a:latin typeface="Arabic Typesetting" panose="03020402040406030203" pitchFamily="66" charset="-78"/>
              <a:ea typeface="+mj-ea"/>
              <a:cs typeface="Arabic Typesetting" panose="03020402040406030203" pitchFamily="66" charset="-78"/>
            </a:endParaRPr>
          </a:p>
        </p:txBody>
      </p:sp>
      <p:cxnSp>
        <p:nvCxnSpPr>
          <p:cNvPr id="37" name="Connecteur en arc 36"/>
          <p:cNvCxnSpPr/>
          <p:nvPr/>
        </p:nvCxnSpPr>
        <p:spPr>
          <a:xfrm rot="16200000" flipV="1">
            <a:off x="6715690" y="1642270"/>
            <a:ext cx="3413331" cy="1570365"/>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Imag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509" y="146714"/>
            <a:ext cx="905978" cy="610785"/>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40" name="Imag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4340" y="3582900"/>
            <a:ext cx="1967330" cy="1658801"/>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48" name="Sous-titre 2"/>
          <p:cNvSpPr txBox="1">
            <a:spLocks/>
          </p:cNvSpPr>
          <p:nvPr/>
        </p:nvSpPr>
        <p:spPr>
          <a:xfrm>
            <a:off x="6077199" y="1539260"/>
            <a:ext cx="1770134" cy="38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المعادن و المقالع</a:t>
            </a:r>
            <a:endParaRPr lang="ar-MA" b="1" dirty="0">
              <a:latin typeface="Arabic Typesetting" panose="03020402040406030203" pitchFamily="66" charset="-78"/>
              <a:ea typeface="+mj-ea"/>
              <a:cs typeface="Arabic Typesetting" panose="03020402040406030203" pitchFamily="66" charset="-78"/>
            </a:endParaRPr>
          </a:p>
        </p:txBody>
      </p:sp>
      <p:cxnSp>
        <p:nvCxnSpPr>
          <p:cNvPr id="49" name="Connecteur en arc 48"/>
          <p:cNvCxnSpPr/>
          <p:nvPr/>
        </p:nvCxnSpPr>
        <p:spPr>
          <a:xfrm>
            <a:off x="5532859" y="701633"/>
            <a:ext cx="1284122" cy="622453"/>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Sous-titre 2"/>
          <p:cNvSpPr txBox="1">
            <a:spLocks/>
          </p:cNvSpPr>
          <p:nvPr/>
        </p:nvSpPr>
        <p:spPr>
          <a:xfrm>
            <a:off x="2377247" y="1634288"/>
            <a:ext cx="2607295" cy="3697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الكيمياء الصناعية</a:t>
            </a:r>
            <a:endParaRPr lang="ar-MA" b="1" dirty="0">
              <a:latin typeface="Arabic Typesetting" panose="03020402040406030203" pitchFamily="66" charset="-78"/>
              <a:ea typeface="+mj-ea"/>
              <a:cs typeface="Arabic Typesetting" panose="03020402040406030203" pitchFamily="66" charset="-78"/>
            </a:endParaRPr>
          </a:p>
        </p:txBody>
      </p:sp>
      <p:cxnSp>
        <p:nvCxnSpPr>
          <p:cNvPr id="58" name="Connecteur en arc 57"/>
          <p:cNvCxnSpPr/>
          <p:nvPr/>
        </p:nvCxnSpPr>
        <p:spPr>
          <a:xfrm rot="10800000" flipV="1">
            <a:off x="4377146" y="753938"/>
            <a:ext cx="1003048" cy="831255"/>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Sous-titre 2"/>
          <p:cNvSpPr txBox="1">
            <a:spLocks/>
          </p:cNvSpPr>
          <p:nvPr/>
        </p:nvSpPr>
        <p:spPr>
          <a:xfrm>
            <a:off x="6818621" y="4122564"/>
            <a:ext cx="1770134" cy="38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المحمدية</a:t>
            </a:r>
            <a:endParaRPr lang="ar-MA" b="1" dirty="0">
              <a:latin typeface="Arabic Typesetting" panose="03020402040406030203" pitchFamily="66" charset="-78"/>
              <a:ea typeface="+mj-ea"/>
              <a:cs typeface="Arabic Typesetting" panose="03020402040406030203" pitchFamily="66" charset="-78"/>
            </a:endParaRPr>
          </a:p>
        </p:txBody>
      </p:sp>
      <p:cxnSp>
        <p:nvCxnSpPr>
          <p:cNvPr id="62" name="Connecteur en arc 61"/>
          <p:cNvCxnSpPr/>
          <p:nvPr/>
        </p:nvCxnSpPr>
        <p:spPr>
          <a:xfrm>
            <a:off x="5048518" y="3391521"/>
            <a:ext cx="2537283" cy="731043"/>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Sous-titre 2"/>
          <p:cNvSpPr txBox="1">
            <a:spLocks/>
          </p:cNvSpPr>
          <p:nvPr/>
        </p:nvSpPr>
        <p:spPr>
          <a:xfrm>
            <a:off x="3813946" y="4447886"/>
            <a:ext cx="2607295" cy="3697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الراشدية</a:t>
            </a:r>
            <a:endParaRPr lang="ar-MA" b="1" dirty="0">
              <a:latin typeface="Arabic Typesetting" panose="03020402040406030203" pitchFamily="66" charset="-78"/>
              <a:ea typeface="+mj-ea"/>
              <a:cs typeface="Arabic Typesetting" panose="03020402040406030203" pitchFamily="66" charset="-78"/>
            </a:endParaRPr>
          </a:p>
        </p:txBody>
      </p:sp>
      <p:cxnSp>
        <p:nvCxnSpPr>
          <p:cNvPr id="64" name="Connecteur en arc 63"/>
          <p:cNvCxnSpPr/>
          <p:nvPr/>
        </p:nvCxnSpPr>
        <p:spPr>
          <a:xfrm rot="16200000" flipH="1">
            <a:off x="4176856" y="3803037"/>
            <a:ext cx="1111966" cy="28893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Sous-titre 2"/>
          <p:cNvSpPr txBox="1">
            <a:spLocks/>
          </p:cNvSpPr>
          <p:nvPr/>
        </p:nvSpPr>
        <p:spPr>
          <a:xfrm>
            <a:off x="6092892" y="4252336"/>
            <a:ext cx="1770134" cy="38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سطات</a:t>
            </a:r>
            <a:endParaRPr lang="ar-MA" b="1" dirty="0">
              <a:latin typeface="Arabic Typesetting" panose="03020402040406030203" pitchFamily="66" charset="-78"/>
              <a:ea typeface="+mj-ea"/>
              <a:cs typeface="Arabic Typesetting" panose="03020402040406030203" pitchFamily="66" charset="-78"/>
            </a:endParaRPr>
          </a:p>
        </p:txBody>
      </p:sp>
      <p:cxnSp>
        <p:nvCxnSpPr>
          <p:cNvPr id="70" name="Connecteur en arc 69"/>
          <p:cNvCxnSpPr>
            <a:endCxn id="61" idx="1"/>
          </p:cNvCxnSpPr>
          <p:nvPr/>
        </p:nvCxnSpPr>
        <p:spPr>
          <a:xfrm>
            <a:off x="4744001" y="3441366"/>
            <a:ext cx="2074620" cy="871659"/>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Sous-titre 2"/>
          <p:cNvSpPr txBox="1">
            <a:spLocks/>
          </p:cNvSpPr>
          <p:nvPr/>
        </p:nvSpPr>
        <p:spPr>
          <a:xfrm>
            <a:off x="4928677" y="4258241"/>
            <a:ext cx="1932566" cy="6478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فاس</a:t>
            </a:r>
            <a:endParaRPr lang="ar-MA" b="1" dirty="0">
              <a:latin typeface="Arabic Typesetting" panose="03020402040406030203" pitchFamily="66" charset="-78"/>
              <a:ea typeface="+mj-ea"/>
              <a:cs typeface="Arabic Typesetting" panose="03020402040406030203" pitchFamily="66" charset="-78"/>
            </a:endParaRPr>
          </a:p>
        </p:txBody>
      </p:sp>
      <p:cxnSp>
        <p:nvCxnSpPr>
          <p:cNvPr id="74" name="Connecteur en arc 73"/>
          <p:cNvCxnSpPr/>
          <p:nvPr/>
        </p:nvCxnSpPr>
        <p:spPr>
          <a:xfrm>
            <a:off x="4682187" y="3415462"/>
            <a:ext cx="1036934" cy="832012"/>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ous-titre 2"/>
          <p:cNvSpPr txBox="1">
            <a:spLocks/>
          </p:cNvSpPr>
          <p:nvPr/>
        </p:nvSpPr>
        <p:spPr>
          <a:xfrm>
            <a:off x="515871" y="6119922"/>
            <a:ext cx="8332631" cy="38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اكادير ، </a:t>
            </a:r>
            <a:r>
              <a:rPr lang="ar-MA" b="1" dirty="0" err="1" smtClean="0">
                <a:latin typeface="Arabic Typesetting" panose="03020402040406030203" pitchFamily="66" charset="-78"/>
                <a:ea typeface="+mj-ea"/>
                <a:cs typeface="Arabic Typesetting" panose="03020402040406030203" pitchFamily="66" charset="-78"/>
              </a:rPr>
              <a:t>مراكش،اسفي</a:t>
            </a:r>
            <a:r>
              <a:rPr lang="ar-MA" b="1" dirty="0" smtClean="0">
                <a:latin typeface="Arabic Typesetting" panose="03020402040406030203" pitchFamily="66" charset="-78"/>
                <a:ea typeface="+mj-ea"/>
                <a:cs typeface="Arabic Typesetting" panose="03020402040406030203" pitchFamily="66" charset="-78"/>
              </a:rPr>
              <a:t> ، القنيطرة ،الجديدة ،طنجة ، تطوان ، الحسيمة ،فاس خريبكة ، وجدة </a:t>
            </a:r>
            <a:endParaRPr lang="ar-MA" b="1" dirty="0">
              <a:latin typeface="Arabic Typesetting" panose="03020402040406030203" pitchFamily="66" charset="-78"/>
              <a:ea typeface="+mj-ea"/>
              <a:cs typeface="Arabic Typesetting" panose="03020402040406030203" pitchFamily="66" charset="-78"/>
            </a:endParaRPr>
          </a:p>
        </p:txBody>
      </p:sp>
      <p:cxnSp>
        <p:nvCxnSpPr>
          <p:cNvPr id="28" name="Connecteur en arc 27"/>
          <p:cNvCxnSpPr/>
          <p:nvPr/>
        </p:nvCxnSpPr>
        <p:spPr>
          <a:xfrm rot="10800000" flipV="1">
            <a:off x="4588375" y="5851941"/>
            <a:ext cx="529218" cy="106443"/>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Sous-titre 2"/>
          <p:cNvSpPr txBox="1">
            <a:spLocks/>
          </p:cNvSpPr>
          <p:nvPr/>
        </p:nvSpPr>
        <p:spPr>
          <a:xfrm>
            <a:off x="4581162" y="1614306"/>
            <a:ext cx="1770134" cy="38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err="1" smtClean="0">
                <a:latin typeface="Arabic Typesetting" panose="03020402040406030203" pitchFamily="66" charset="-78"/>
                <a:ea typeface="+mj-ea"/>
                <a:cs typeface="Arabic Typesetting" panose="03020402040406030203" pitchFamily="66" charset="-78"/>
              </a:rPr>
              <a:t>الكهروميكانيك</a:t>
            </a:r>
            <a:endParaRPr lang="ar-MA" b="1" dirty="0">
              <a:latin typeface="Arabic Typesetting" panose="03020402040406030203" pitchFamily="66" charset="-78"/>
              <a:ea typeface="+mj-ea"/>
              <a:cs typeface="Arabic Typesetting" panose="03020402040406030203" pitchFamily="66" charset="-78"/>
            </a:endParaRPr>
          </a:p>
        </p:txBody>
      </p:sp>
      <p:cxnSp>
        <p:nvCxnSpPr>
          <p:cNvPr id="32" name="Connecteur en arc 31"/>
          <p:cNvCxnSpPr/>
          <p:nvPr/>
        </p:nvCxnSpPr>
        <p:spPr>
          <a:xfrm rot="5400000">
            <a:off x="5020473" y="967745"/>
            <a:ext cx="731858" cy="130916"/>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Sous-titre 2"/>
          <p:cNvSpPr txBox="1">
            <a:spLocks/>
          </p:cNvSpPr>
          <p:nvPr/>
        </p:nvSpPr>
        <p:spPr>
          <a:xfrm>
            <a:off x="321331" y="1117567"/>
            <a:ext cx="2607295" cy="3697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الجيولوجيا التطبيقية</a:t>
            </a:r>
            <a:endParaRPr lang="ar-MA" b="1" dirty="0">
              <a:latin typeface="Arabic Typesetting" panose="03020402040406030203" pitchFamily="66" charset="-78"/>
              <a:ea typeface="+mj-ea"/>
              <a:cs typeface="Arabic Typesetting" panose="03020402040406030203" pitchFamily="66" charset="-78"/>
            </a:endParaRPr>
          </a:p>
        </p:txBody>
      </p:sp>
      <p:cxnSp>
        <p:nvCxnSpPr>
          <p:cNvPr id="39" name="Connecteur en arc 38"/>
          <p:cNvCxnSpPr/>
          <p:nvPr/>
        </p:nvCxnSpPr>
        <p:spPr>
          <a:xfrm rot="10800000" flipV="1">
            <a:off x="2321231" y="732790"/>
            <a:ext cx="2721813" cy="33568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Sous-titre 2"/>
          <p:cNvSpPr txBox="1">
            <a:spLocks/>
          </p:cNvSpPr>
          <p:nvPr/>
        </p:nvSpPr>
        <p:spPr>
          <a:xfrm>
            <a:off x="2975139" y="4363187"/>
            <a:ext cx="2607295" cy="3697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بني ملال</a:t>
            </a:r>
            <a:endParaRPr lang="ar-MA" b="1" dirty="0">
              <a:latin typeface="Arabic Typesetting" panose="03020402040406030203" pitchFamily="66" charset="-78"/>
              <a:ea typeface="+mj-ea"/>
              <a:cs typeface="Arabic Typesetting" panose="03020402040406030203" pitchFamily="66" charset="-78"/>
            </a:endParaRPr>
          </a:p>
        </p:txBody>
      </p:sp>
      <p:cxnSp>
        <p:nvCxnSpPr>
          <p:cNvPr id="46" name="Connecteur en arc 45"/>
          <p:cNvCxnSpPr/>
          <p:nvPr/>
        </p:nvCxnSpPr>
        <p:spPr>
          <a:xfrm rot="5400000">
            <a:off x="3771183" y="3731873"/>
            <a:ext cx="954228" cy="419600"/>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Sous-titre 2"/>
          <p:cNvSpPr txBox="1">
            <a:spLocks/>
          </p:cNvSpPr>
          <p:nvPr/>
        </p:nvSpPr>
        <p:spPr>
          <a:xfrm>
            <a:off x="2098786" y="4361299"/>
            <a:ext cx="2607295" cy="3697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طنجة</a:t>
            </a:r>
            <a:endParaRPr lang="ar-MA" b="1" dirty="0">
              <a:latin typeface="Arabic Typesetting" panose="03020402040406030203" pitchFamily="66" charset="-78"/>
              <a:ea typeface="+mj-ea"/>
              <a:cs typeface="Arabic Typesetting" panose="03020402040406030203" pitchFamily="66" charset="-78"/>
            </a:endParaRPr>
          </a:p>
        </p:txBody>
      </p:sp>
      <p:cxnSp>
        <p:nvCxnSpPr>
          <p:cNvPr id="51" name="Connecteur en arc 50"/>
          <p:cNvCxnSpPr/>
          <p:nvPr/>
        </p:nvCxnSpPr>
        <p:spPr>
          <a:xfrm rot="10800000" flipV="1">
            <a:off x="3162145" y="3435141"/>
            <a:ext cx="1326533" cy="981758"/>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Sous-titre 2"/>
          <p:cNvSpPr txBox="1">
            <a:spLocks/>
          </p:cNvSpPr>
          <p:nvPr/>
        </p:nvSpPr>
        <p:spPr>
          <a:xfrm>
            <a:off x="1008949" y="4221000"/>
            <a:ext cx="2607295" cy="3697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الحسيمة</a:t>
            </a:r>
            <a:endParaRPr lang="ar-MA" b="1" dirty="0">
              <a:latin typeface="Arabic Typesetting" panose="03020402040406030203" pitchFamily="66" charset="-78"/>
              <a:ea typeface="+mj-ea"/>
              <a:cs typeface="Arabic Typesetting" panose="03020402040406030203" pitchFamily="66" charset="-78"/>
            </a:endParaRPr>
          </a:p>
        </p:txBody>
      </p:sp>
      <p:cxnSp>
        <p:nvCxnSpPr>
          <p:cNvPr id="53" name="Connecteur en arc 52"/>
          <p:cNvCxnSpPr/>
          <p:nvPr/>
        </p:nvCxnSpPr>
        <p:spPr>
          <a:xfrm rot="10800000" flipV="1">
            <a:off x="2072307" y="3391518"/>
            <a:ext cx="1901812" cy="88508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Sous-titre 2"/>
          <p:cNvSpPr txBox="1">
            <a:spLocks/>
          </p:cNvSpPr>
          <p:nvPr/>
        </p:nvSpPr>
        <p:spPr>
          <a:xfrm>
            <a:off x="-87962" y="4017265"/>
            <a:ext cx="2685289" cy="330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smtClean="0">
                <a:latin typeface="Arabic Typesetting" panose="03020402040406030203" pitchFamily="66" charset="-78"/>
                <a:ea typeface="+mj-ea"/>
                <a:cs typeface="Arabic Typesetting" panose="03020402040406030203" pitchFamily="66" charset="-78"/>
              </a:rPr>
              <a:t>مراكش</a:t>
            </a:r>
            <a:endParaRPr lang="ar-MA" b="1" dirty="0">
              <a:latin typeface="Arabic Typesetting" panose="03020402040406030203" pitchFamily="66" charset="-78"/>
              <a:ea typeface="+mj-ea"/>
              <a:cs typeface="Arabic Typesetting" panose="03020402040406030203" pitchFamily="66" charset="-78"/>
            </a:endParaRPr>
          </a:p>
        </p:txBody>
      </p:sp>
      <p:cxnSp>
        <p:nvCxnSpPr>
          <p:cNvPr id="55" name="Connecteur en arc 54"/>
          <p:cNvCxnSpPr/>
          <p:nvPr/>
        </p:nvCxnSpPr>
        <p:spPr>
          <a:xfrm rot="10800000" flipV="1">
            <a:off x="1053391" y="3264654"/>
            <a:ext cx="2633776" cy="769460"/>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3934521700"/>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250"/>
                                        <p:tgtEl>
                                          <p:spTgt spid="4">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10" fill="hold"/>
                                        <p:tgtEl>
                                          <p:spTgt spid="40"/>
                                        </p:tgtEl>
                                        <p:attrNameLst>
                                          <p:attrName>ppt_x</p:attrName>
                                        </p:attrNameLst>
                                      </p:cBhvr>
                                      <p:tavLst>
                                        <p:tav tm="0">
                                          <p:val>
                                            <p:strVal val="1+#ppt_w/2"/>
                                          </p:val>
                                        </p:tav>
                                        <p:tav tm="100000">
                                          <p:val>
                                            <p:strVal val="#ppt_x"/>
                                          </p:val>
                                        </p:tav>
                                      </p:tavLst>
                                    </p:anim>
                                    <p:anim calcmode="lin" valueType="num">
                                      <p:cBhvr additive="base">
                                        <p:cTn id="11" dur="10" fill="hold"/>
                                        <p:tgtEl>
                                          <p:spTgt spid="40"/>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22" presetClass="entr" presetSubtype="4"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250"/>
                                        <p:tgtEl>
                                          <p:spTgt spid="37"/>
                                        </p:tgtEl>
                                      </p:cBhvr>
                                    </p:animEffect>
                                  </p:childTnLst>
                                </p:cTn>
                              </p:par>
                              <p:par>
                                <p:cTn id="16" presetID="2" presetClass="entr" presetSubtype="8"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10" fill="hold"/>
                                        <p:tgtEl>
                                          <p:spTgt spid="38"/>
                                        </p:tgtEl>
                                        <p:attrNameLst>
                                          <p:attrName>ppt_x</p:attrName>
                                        </p:attrNameLst>
                                      </p:cBhvr>
                                      <p:tavLst>
                                        <p:tav tm="0">
                                          <p:val>
                                            <p:strVal val="0-#ppt_w/2"/>
                                          </p:val>
                                        </p:tav>
                                        <p:tav tm="100000">
                                          <p:val>
                                            <p:strVal val="#ppt_x"/>
                                          </p:val>
                                        </p:tav>
                                      </p:tavLst>
                                    </p:anim>
                                    <p:anim calcmode="lin" valueType="num">
                                      <p:cBhvr additive="base">
                                        <p:cTn id="19" dur="10" fill="hold"/>
                                        <p:tgtEl>
                                          <p:spTgt spid="38"/>
                                        </p:tgtEl>
                                        <p:attrNameLst>
                                          <p:attrName>ppt_y</p:attrName>
                                        </p:attrNameLst>
                                      </p:cBhvr>
                                      <p:tavLst>
                                        <p:tav tm="0">
                                          <p:val>
                                            <p:strVal val="#ppt_y"/>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wipe(down)">
                                      <p:cBhvr>
                                        <p:cTn id="22" dur="250"/>
                                        <p:tgtEl>
                                          <p:spTgt spid="36">
                                            <p:txEl>
                                              <p:pRg st="0" end="0"/>
                                            </p:txEl>
                                          </p:spTgt>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250"/>
                                        <p:tgtEl>
                                          <p:spTgt spid="2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250"/>
                                        <p:tgtEl>
                                          <p:spTgt spid="19">
                                            <p:txEl>
                                              <p:pRg st="0" end="0"/>
                                            </p:tx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 fill="hold"/>
                                        <p:tgtEl>
                                          <p:spTgt spid="25"/>
                                        </p:tgtEl>
                                        <p:attrNameLst>
                                          <p:attrName>ppt_x</p:attrName>
                                        </p:attrNameLst>
                                      </p:cBhvr>
                                      <p:tavLst>
                                        <p:tav tm="0">
                                          <p:val>
                                            <p:strVal val="0-#ppt_w/2"/>
                                          </p:val>
                                        </p:tav>
                                        <p:tav tm="100000">
                                          <p:val>
                                            <p:strVal val="#ppt_x"/>
                                          </p:val>
                                        </p:tav>
                                      </p:tavLst>
                                    </p:anim>
                                    <p:anim calcmode="lin" valueType="num">
                                      <p:cBhvr additive="base">
                                        <p:cTn id="33" dur="1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750"/>
                            </p:stCondLst>
                            <p:childTnLst>
                              <p:par>
                                <p:cTn id="35" presetID="2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250"/>
                                        <p:tgtEl>
                                          <p:spTgt spid="22"/>
                                        </p:tgtEl>
                                      </p:cBhvr>
                                    </p:animEffect>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 fill="hold"/>
                                        <p:tgtEl>
                                          <p:spTgt spid="26"/>
                                        </p:tgtEl>
                                        <p:attrNameLst>
                                          <p:attrName>ppt_x</p:attrName>
                                        </p:attrNameLst>
                                      </p:cBhvr>
                                      <p:tavLst>
                                        <p:tav tm="0">
                                          <p:val>
                                            <p:strVal val="0-#ppt_w/2"/>
                                          </p:val>
                                        </p:tav>
                                        <p:tav tm="100000">
                                          <p:val>
                                            <p:strVal val="#ppt_x"/>
                                          </p:val>
                                        </p:tav>
                                      </p:tavLst>
                                    </p:anim>
                                    <p:anim calcmode="lin" valueType="num">
                                      <p:cBhvr additive="base">
                                        <p:cTn id="41" dur="10" fill="hold"/>
                                        <p:tgtEl>
                                          <p:spTgt spid="26"/>
                                        </p:tgtEl>
                                        <p:attrNameLst>
                                          <p:attrName>ppt_y</p:attrName>
                                        </p:attrNameLst>
                                      </p:cBhvr>
                                      <p:tavLst>
                                        <p:tav tm="0">
                                          <p:val>
                                            <p:strVal val="#ppt_y"/>
                                          </p:val>
                                        </p:tav>
                                        <p:tav tm="100000">
                                          <p:val>
                                            <p:strVal val="#ppt_y"/>
                                          </p:val>
                                        </p:tav>
                                      </p:tavLst>
                                    </p:anim>
                                  </p:childTnLst>
                                </p:cTn>
                              </p:par>
                              <p:par>
                                <p:cTn id="42" presetID="22" presetClass="entr" presetSubtype="2"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250"/>
                                        <p:tgtEl>
                                          <p:spTgt spid="21"/>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up)">
                                      <p:cBhvr>
                                        <p:cTn id="48" dur="250"/>
                                        <p:tgtEl>
                                          <p:spTgt spid="49"/>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48">
                                            <p:txEl>
                                              <p:pRg st="0" end="0"/>
                                            </p:txEl>
                                          </p:spTgt>
                                        </p:tgtEl>
                                        <p:attrNameLst>
                                          <p:attrName>style.visibility</p:attrName>
                                        </p:attrNameLst>
                                      </p:cBhvr>
                                      <p:to>
                                        <p:strVal val="visible"/>
                                      </p:to>
                                    </p:set>
                                    <p:animEffect transition="in" filter="wipe(right)">
                                      <p:cBhvr>
                                        <p:cTn id="51" dur="250"/>
                                        <p:tgtEl>
                                          <p:spTgt spid="48">
                                            <p:txEl>
                                              <p:pRg st="0" end="0"/>
                                            </p:txEl>
                                          </p:spTgt>
                                        </p:tgtEl>
                                      </p:cBhvr>
                                    </p:animEffect>
                                  </p:childTnLst>
                                </p:cTn>
                              </p:par>
                            </p:childTnLst>
                          </p:cTn>
                        </p:par>
                        <p:par>
                          <p:cTn id="52" fill="hold">
                            <p:stCondLst>
                              <p:cond delay="1250"/>
                            </p:stCondLst>
                            <p:childTnLst>
                              <p:par>
                                <p:cTn id="53" presetID="22" presetClass="entr" presetSubtype="1"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250"/>
                                        <p:tgtEl>
                                          <p:spTgt spid="32"/>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31">
                                            <p:txEl>
                                              <p:pRg st="0" end="0"/>
                                            </p:txEl>
                                          </p:spTgt>
                                        </p:tgtEl>
                                        <p:attrNameLst>
                                          <p:attrName>style.visibility</p:attrName>
                                        </p:attrNameLst>
                                      </p:cBhvr>
                                      <p:to>
                                        <p:strVal val="visible"/>
                                      </p:to>
                                    </p:set>
                                    <p:animEffect transition="in" filter="wipe(right)">
                                      <p:cBhvr>
                                        <p:cTn id="58" dur="250"/>
                                        <p:tgtEl>
                                          <p:spTgt spid="31">
                                            <p:txEl>
                                              <p:pRg st="0" end="0"/>
                                            </p:txEl>
                                          </p:spTgt>
                                        </p:tgtEl>
                                      </p:cBhvr>
                                    </p:animEffect>
                                  </p:childTnLst>
                                </p:cTn>
                              </p:par>
                            </p:childTnLst>
                          </p:cTn>
                        </p:par>
                        <p:par>
                          <p:cTn id="59" fill="hold">
                            <p:stCondLst>
                              <p:cond delay="1500"/>
                            </p:stCondLst>
                            <p:childTnLst>
                              <p:par>
                                <p:cTn id="60" presetID="22" presetClass="entr" presetSubtype="1"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wipe(up)">
                                      <p:cBhvr>
                                        <p:cTn id="62" dur="250"/>
                                        <p:tgtEl>
                                          <p:spTgt spid="5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57">
                                            <p:txEl>
                                              <p:pRg st="0" end="0"/>
                                            </p:txEl>
                                          </p:spTgt>
                                        </p:tgtEl>
                                        <p:attrNameLst>
                                          <p:attrName>style.visibility</p:attrName>
                                        </p:attrNameLst>
                                      </p:cBhvr>
                                      <p:to>
                                        <p:strVal val="visible"/>
                                      </p:to>
                                    </p:set>
                                    <p:animEffect transition="in" filter="wipe(right)">
                                      <p:cBhvr>
                                        <p:cTn id="65" dur="250"/>
                                        <p:tgtEl>
                                          <p:spTgt spid="57">
                                            <p:txEl>
                                              <p:pRg st="0" end="0"/>
                                            </p:txEl>
                                          </p:spTgt>
                                        </p:tgtEl>
                                      </p:cBhvr>
                                    </p:animEffect>
                                  </p:childTnLst>
                                </p:cTn>
                              </p:par>
                            </p:childTnLst>
                          </p:cTn>
                        </p:par>
                        <p:par>
                          <p:cTn id="66" fill="hold">
                            <p:stCondLst>
                              <p:cond delay="1750"/>
                            </p:stCondLst>
                            <p:childTnLst>
                              <p:par>
                                <p:cTn id="67" presetID="22" presetClass="entr" presetSubtype="1" fill="hold"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250"/>
                                        <p:tgtEl>
                                          <p:spTgt spid="39"/>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wipe(right)">
                                      <p:cBhvr>
                                        <p:cTn id="72" dur="250"/>
                                        <p:tgtEl>
                                          <p:spTgt spid="35">
                                            <p:txEl>
                                              <p:pRg st="0" end="0"/>
                                            </p:txEl>
                                          </p:spTgt>
                                        </p:tgtEl>
                                      </p:cBhvr>
                                    </p:animEffect>
                                  </p:childTnLst>
                                </p:cTn>
                              </p:par>
                            </p:childTnLst>
                          </p:cTn>
                        </p:par>
                        <p:par>
                          <p:cTn id="73" fill="hold">
                            <p:stCondLst>
                              <p:cond delay="2000"/>
                            </p:stCondLst>
                            <p:childTnLst>
                              <p:par>
                                <p:cTn id="74" presetID="22" presetClass="entr" presetSubtype="1" fill="hold" nodeType="after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up)">
                                      <p:cBhvr>
                                        <p:cTn id="76" dur="250"/>
                                        <p:tgtEl>
                                          <p:spTgt spid="62"/>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61">
                                            <p:txEl>
                                              <p:pRg st="0" end="0"/>
                                            </p:txEl>
                                          </p:spTgt>
                                        </p:tgtEl>
                                        <p:attrNameLst>
                                          <p:attrName>style.visibility</p:attrName>
                                        </p:attrNameLst>
                                      </p:cBhvr>
                                      <p:to>
                                        <p:strVal val="visible"/>
                                      </p:to>
                                    </p:set>
                                    <p:animEffect transition="in" filter="wipe(right)">
                                      <p:cBhvr>
                                        <p:cTn id="79" dur="250"/>
                                        <p:tgtEl>
                                          <p:spTgt spid="61">
                                            <p:txEl>
                                              <p:pRg st="0" end="0"/>
                                            </p:txEl>
                                          </p:spTgt>
                                        </p:tgtEl>
                                      </p:cBhvr>
                                    </p:animEffect>
                                  </p:childTnLst>
                                </p:cTn>
                              </p:par>
                            </p:childTnLst>
                          </p:cTn>
                        </p:par>
                        <p:par>
                          <p:cTn id="80" fill="hold">
                            <p:stCondLst>
                              <p:cond delay="2250"/>
                            </p:stCondLst>
                            <p:childTnLst>
                              <p:par>
                                <p:cTn id="81" presetID="22" presetClass="entr" presetSubtype="1"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wipe(up)">
                                      <p:cBhvr>
                                        <p:cTn id="83" dur="250"/>
                                        <p:tgtEl>
                                          <p:spTgt spid="64"/>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63">
                                            <p:txEl>
                                              <p:pRg st="0" end="0"/>
                                            </p:txEl>
                                          </p:spTgt>
                                        </p:tgtEl>
                                        <p:attrNameLst>
                                          <p:attrName>style.visibility</p:attrName>
                                        </p:attrNameLst>
                                      </p:cBhvr>
                                      <p:to>
                                        <p:strVal val="visible"/>
                                      </p:to>
                                    </p:set>
                                    <p:animEffect transition="in" filter="wipe(right)">
                                      <p:cBhvr>
                                        <p:cTn id="86" dur="250"/>
                                        <p:tgtEl>
                                          <p:spTgt spid="63">
                                            <p:txEl>
                                              <p:pRg st="0" end="0"/>
                                            </p:txEl>
                                          </p:spTgt>
                                        </p:tgtEl>
                                      </p:cBhvr>
                                    </p:animEffect>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ipe(up)">
                                      <p:cBhvr>
                                        <p:cTn id="90" dur="250"/>
                                        <p:tgtEl>
                                          <p:spTgt spid="70"/>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69">
                                            <p:txEl>
                                              <p:pRg st="0" end="0"/>
                                            </p:txEl>
                                          </p:spTgt>
                                        </p:tgtEl>
                                        <p:attrNameLst>
                                          <p:attrName>style.visibility</p:attrName>
                                        </p:attrNameLst>
                                      </p:cBhvr>
                                      <p:to>
                                        <p:strVal val="visible"/>
                                      </p:to>
                                    </p:set>
                                    <p:animEffect transition="in" filter="wipe(right)">
                                      <p:cBhvr>
                                        <p:cTn id="93" dur="250"/>
                                        <p:tgtEl>
                                          <p:spTgt spid="69">
                                            <p:txEl>
                                              <p:pRg st="0" end="0"/>
                                            </p:txEl>
                                          </p:spTgt>
                                        </p:tgtEl>
                                      </p:cBhvr>
                                    </p:animEffect>
                                  </p:childTnLst>
                                </p:cTn>
                              </p:par>
                            </p:childTnLst>
                          </p:cTn>
                        </p:par>
                        <p:par>
                          <p:cTn id="94" fill="hold">
                            <p:stCondLst>
                              <p:cond delay="275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250"/>
                                        <p:tgtEl>
                                          <p:spTgt spid="74"/>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73">
                                            <p:txEl>
                                              <p:pRg st="0" end="0"/>
                                            </p:txEl>
                                          </p:spTgt>
                                        </p:tgtEl>
                                        <p:attrNameLst>
                                          <p:attrName>style.visibility</p:attrName>
                                        </p:attrNameLst>
                                      </p:cBhvr>
                                      <p:to>
                                        <p:strVal val="visible"/>
                                      </p:to>
                                    </p:set>
                                    <p:animEffect transition="in" filter="wipe(right)">
                                      <p:cBhvr>
                                        <p:cTn id="100" dur="250"/>
                                        <p:tgtEl>
                                          <p:spTgt spid="73">
                                            <p:txEl>
                                              <p:pRg st="0" end="0"/>
                                            </p:txEl>
                                          </p:spTgt>
                                        </p:tgtEl>
                                      </p:cBhvr>
                                    </p:animEffect>
                                  </p:childTnLst>
                                </p:cTn>
                              </p:par>
                            </p:childTnLst>
                          </p:cTn>
                        </p:par>
                        <p:par>
                          <p:cTn id="101" fill="hold">
                            <p:stCondLst>
                              <p:cond delay="3000"/>
                            </p:stCondLst>
                            <p:childTnLst>
                              <p:par>
                                <p:cTn id="102" presetID="22" presetClass="entr" presetSubtype="2"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right)">
                                      <p:cBhvr>
                                        <p:cTn id="104" dur="250"/>
                                        <p:tgtEl>
                                          <p:spTgt spid="46"/>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45">
                                            <p:txEl>
                                              <p:pRg st="0" end="0"/>
                                            </p:txEl>
                                          </p:spTgt>
                                        </p:tgtEl>
                                        <p:attrNameLst>
                                          <p:attrName>style.visibility</p:attrName>
                                        </p:attrNameLst>
                                      </p:cBhvr>
                                      <p:to>
                                        <p:strVal val="visible"/>
                                      </p:to>
                                    </p:set>
                                    <p:animEffect transition="in" filter="wipe(right)">
                                      <p:cBhvr>
                                        <p:cTn id="107" dur="250"/>
                                        <p:tgtEl>
                                          <p:spTgt spid="45">
                                            <p:txEl>
                                              <p:pRg st="0" end="0"/>
                                            </p:txEl>
                                          </p:spTgt>
                                        </p:tgtEl>
                                      </p:cBhvr>
                                    </p:animEffect>
                                  </p:childTnLst>
                                </p:cTn>
                              </p:par>
                            </p:childTnLst>
                          </p:cTn>
                        </p:par>
                        <p:par>
                          <p:cTn id="108" fill="hold">
                            <p:stCondLst>
                              <p:cond delay="3250"/>
                            </p:stCondLst>
                            <p:childTnLst>
                              <p:par>
                                <p:cTn id="109" presetID="22" presetClass="entr" presetSubtype="1" fill="hold" nodeType="after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ipe(up)">
                                      <p:cBhvr>
                                        <p:cTn id="111" dur="250"/>
                                        <p:tgtEl>
                                          <p:spTgt spid="51"/>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50">
                                            <p:txEl>
                                              <p:pRg st="0" end="0"/>
                                            </p:txEl>
                                          </p:spTgt>
                                        </p:tgtEl>
                                        <p:attrNameLst>
                                          <p:attrName>style.visibility</p:attrName>
                                        </p:attrNameLst>
                                      </p:cBhvr>
                                      <p:to>
                                        <p:strVal val="visible"/>
                                      </p:to>
                                    </p:set>
                                    <p:animEffect transition="in" filter="wipe(right)">
                                      <p:cBhvr>
                                        <p:cTn id="114" dur="250"/>
                                        <p:tgtEl>
                                          <p:spTgt spid="50">
                                            <p:txEl>
                                              <p:pRg st="0" end="0"/>
                                            </p:txEl>
                                          </p:spTgt>
                                        </p:tgtEl>
                                      </p:cBhvr>
                                    </p:animEffect>
                                  </p:childTnLst>
                                </p:cTn>
                              </p:par>
                            </p:childTnLst>
                          </p:cTn>
                        </p:par>
                        <p:par>
                          <p:cTn id="115" fill="hold">
                            <p:stCondLst>
                              <p:cond delay="3500"/>
                            </p:stCondLst>
                            <p:childTnLst>
                              <p:par>
                                <p:cTn id="116" presetID="22" presetClass="entr" presetSubtype="1" fill="hold" nodeType="after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wipe(up)">
                                      <p:cBhvr>
                                        <p:cTn id="118" dur="250"/>
                                        <p:tgtEl>
                                          <p:spTgt spid="53"/>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52">
                                            <p:txEl>
                                              <p:pRg st="0" end="0"/>
                                            </p:txEl>
                                          </p:spTgt>
                                        </p:tgtEl>
                                        <p:attrNameLst>
                                          <p:attrName>style.visibility</p:attrName>
                                        </p:attrNameLst>
                                      </p:cBhvr>
                                      <p:to>
                                        <p:strVal val="visible"/>
                                      </p:to>
                                    </p:set>
                                    <p:animEffect transition="in" filter="wipe(right)">
                                      <p:cBhvr>
                                        <p:cTn id="121" dur="250"/>
                                        <p:tgtEl>
                                          <p:spTgt spid="52">
                                            <p:txEl>
                                              <p:pRg st="0" end="0"/>
                                            </p:txEl>
                                          </p:spTgt>
                                        </p:tgtEl>
                                      </p:cBhvr>
                                    </p:animEffect>
                                  </p:childTnLst>
                                </p:cTn>
                              </p:par>
                            </p:childTnLst>
                          </p:cTn>
                        </p:par>
                        <p:par>
                          <p:cTn id="122" fill="hold">
                            <p:stCondLst>
                              <p:cond delay="3750"/>
                            </p:stCondLst>
                            <p:childTnLst>
                              <p:par>
                                <p:cTn id="123" presetID="22" presetClass="entr" presetSubtype="1" fill="hold" nodeType="after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wipe(up)">
                                      <p:cBhvr>
                                        <p:cTn id="125" dur="250"/>
                                        <p:tgtEl>
                                          <p:spTgt spid="28"/>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27">
                                            <p:txEl>
                                              <p:pRg st="0" end="0"/>
                                            </p:txEl>
                                          </p:spTgt>
                                        </p:tgtEl>
                                        <p:attrNameLst>
                                          <p:attrName>style.visibility</p:attrName>
                                        </p:attrNameLst>
                                      </p:cBhvr>
                                      <p:to>
                                        <p:strVal val="visible"/>
                                      </p:to>
                                    </p:set>
                                    <p:animEffect transition="in" filter="wipe(right)">
                                      <p:cBhvr>
                                        <p:cTn id="128" dur="250"/>
                                        <p:tgtEl>
                                          <p:spTgt spid="27">
                                            <p:txEl>
                                              <p:pRg st="0" end="0"/>
                                            </p:txEl>
                                          </p:spTgt>
                                        </p:tgtEl>
                                      </p:cBhvr>
                                    </p:animEffect>
                                  </p:childTnLst>
                                </p:cTn>
                              </p:par>
                            </p:childTnLst>
                          </p:cTn>
                        </p:par>
                        <p:par>
                          <p:cTn id="129" fill="hold">
                            <p:stCondLst>
                              <p:cond delay="4000"/>
                            </p:stCondLst>
                            <p:childTnLst>
                              <p:par>
                                <p:cTn id="130" presetID="22" presetClass="entr" presetSubtype="1" fill="hold" nodeType="after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wipe(up)">
                                      <p:cBhvr>
                                        <p:cTn id="132" dur="250"/>
                                        <p:tgtEl>
                                          <p:spTgt spid="55"/>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54">
                                            <p:txEl>
                                              <p:pRg st="0" end="0"/>
                                            </p:txEl>
                                          </p:spTgt>
                                        </p:tgtEl>
                                        <p:attrNameLst>
                                          <p:attrName>style.visibility</p:attrName>
                                        </p:attrNameLst>
                                      </p:cBhvr>
                                      <p:to>
                                        <p:strVal val="visible"/>
                                      </p:to>
                                    </p:set>
                                    <p:animEffect transition="in" filter="wipe(right)">
                                      <p:cBhvr>
                                        <p:cTn id="135" dur="25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9" grpId="0" build="p"/>
      <p:bldP spid="21" grpId="0"/>
      <p:bldP spid="36" grpId="0" build="p"/>
      <p:bldP spid="48" grpId="0" build="p"/>
      <p:bldP spid="57" grpId="0" build="p"/>
      <p:bldP spid="61" grpId="0" build="p"/>
      <p:bldP spid="63" grpId="0" build="p"/>
      <p:bldP spid="69" grpId="0" build="p"/>
      <p:bldP spid="73" grpId="0" build="p"/>
      <p:bldP spid="27" grpId="0" build="p"/>
      <p:bldP spid="31" grpId="0" build="p"/>
      <p:bldP spid="35" grpId="0" build="p"/>
      <p:bldP spid="45" grpId="0" build="p"/>
      <p:bldP spid="50" grpId="0" build="p"/>
      <p:bldP spid="52" grpId="0" build="p"/>
      <p:bldP spid="5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ous-titre 2"/>
          <p:cNvSpPr txBox="1">
            <a:spLocks/>
          </p:cNvSpPr>
          <p:nvPr/>
        </p:nvSpPr>
        <p:spPr>
          <a:xfrm>
            <a:off x="2049799" y="716329"/>
            <a:ext cx="7046434" cy="761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5400" b="1" dirty="0">
                <a:latin typeface="Arabic Typesetting" panose="03020402040406030203" pitchFamily="66" charset="-78"/>
                <a:ea typeface="+mj-ea"/>
                <a:cs typeface="Arabic Typesetting" panose="03020402040406030203" pitchFamily="66" charset="-78"/>
              </a:rPr>
              <a:t> المدارس الوطنية للتجارة </a:t>
            </a:r>
            <a:r>
              <a:rPr lang="ar-MA" sz="5400" b="1" dirty="0" smtClean="0">
                <a:latin typeface="Arabic Typesetting" panose="03020402040406030203" pitchFamily="66" charset="-78"/>
                <a:ea typeface="+mj-ea"/>
                <a:cs typeface="Arabic Typesetting" panose="03020402040406030203" pitchFamily="66" charset="-78"/>
              </a:rPr>
              <a:t>والتسيير</a:t>
            </a:r>
            <a:r>
              <a:rPr lang="fr-FR" sz="5400" b="1" dirty="0" smtClean="0">
                <a:latin typeface="Arabic Typesetting" panose="03020402040406030203" pitchFamily="66" charset="-78"/>
                <a:ea typeface="+mj-ea"/>
                <a:cs typeface="Arabic Typesetting" panose="03020402040406030203" pitchFamily="66" charset="-78"/>
              </a:rPr>
              <a:t>ENCG</a:t>
            </a:r>
            <a:endParaRPr lang="ar-MA" sz="5400" b="1" dirty="0">
              <a:latin typeface="Arabic Typesetting" panose="03020402040406030203" pitchFamily="66" charset="-78"/>
              <a:ea typeface="+mj-ea"/>
              <a:cs typeface="Arabic Typesetting" panose="03020402040406030203" pitchFamily="66" charset="-78"/>
            </a:endParaRPr>
          </a:p>
        </p:txBody>
      </p:sp>
      <p:pic>
        <p:nvPicPr>
          <p:cNvPr id="25" name="Imag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9245" y="398413"/>
            <a:ext cx="1479001" cy="1361601"/>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59" name="Rectangle 58"/>
          <p:cNvSpPr/>
          <p:nvPr/>
        </p:nvSpPr>
        <p:spPr>
          <a:xfrm>
            <a:off x="7067630" y="6515251"/>
            <a:ext cx="4956806" cy="400110"/>
          </a:xfrm>
          <a:prstGeom prst="rect">
            <a:avLst/>
          </a:prstGeom>
        </p:spPr>
        <p:txBody>
          <a:bodyPr wrap="none">
            <a:spAutoFit/>
          </a:bodyPr>
          <a:lstStyle/>
          <a:p>
            <a:r>
              <a:rPr lang="ar-MA" sz="2000" b="1" dirty="0">
                <a:solidFill>
                  <a:srgbClr val="002060"/>
                </a:solidFill>
              </a:rPr>
              <a:t>من إنجاز : المستشار في التوجيه التربوي ادريس الحاتمي</a:t>
            </a:r>
            <a:endParaRPr lang="fr-FR" sz="2000" b="1" dirty="0">
              <a:solidFill>
                <a:srgbClr val="002060"/>
              </a:solidFill>
            </a:endParaRPr>
          </a:p>
        </p:txBody>
      </p:sp>
      <p:sp>
        <p:nvSpPr>
          <p:cNvPr id="61" name="Sous-titre 2"/>
          <p:cNvSpPr txBox="1">
            <a:spLocks/>
          </p:cNvSpPr>
          <p:nvPr/>
        </p:nvSpPr>
        <p:spPr>
          <a:xfrm>
            <a:off x="7222434" y="2623811"/>
            <a:ext cx="4492487" cy="2928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sz="3200" b="1" dirty="0">
                <a:latin typeface="Arabic Typesetting" panose="03020402040406030203" pitchFamily="66" charset="-78"/>
                <a:ea typeface="+mj-ea"/>
                <a:cs typeface="Arabic Typesetting" panose="03020402040406030203" pitchFamily="66" charset="-78"/>
              </a:rPr>
              <a:t>مسلك التجارة، ويشتمل على الاختيارات التالية :</a:t>
            </a:r>
          </a:p>
          <a:p>
            <a:pPr algn="r" rtl="1"/>
            <a:r>
              <a:rPr lang="ar-MA" sz="3200" b="1" dirty="0">
                <a:latin typeface="Arabic Typesetting" panose="03020402040406030203" pitchFamily="66" charset="-78"/>
                <a:ea typeface="+mj-ea"/>
                <a:cs typeface="Arabic Typesetting" panose="03020402040406030203" pitchFamily="66" charset="-78"/>
              </a:rPr>
              <a:t>التجارة العالمية؛</a:t>
            </a:r>
          </a:p>
          <a:p>
            <a:pPr algn="r" rtl="1"/>
            <a:r>
              <a:rPr lang="ar-MA" sz="3200" b="1" dirty="0">
                <a:latin typeface="Arabic Typesetting" panose="03020402040406030203" pitchFamily="66" charset="-78"/>
                <a:ea typeface="+mj-ea"/>
                <a:cs typeface="Arabic Typesetting" panose="03020402040406030203" pitchFamily="66" charset="-78"/>
              </a:rPr>
              <a:t>الإعلان التجاري والتواصل؛</a:t>
            </a:r>
          </a:p>
          <a:p>
            <a:pPr algn="r" rtl="1"/>
            <a:r>
              <a:rPr lang="ar-MA" sz="3200" b="1" dirty="0">
                <a:latin typeface="Arabic Typesetting" panose="03020402040406030203" pitchFamily="66" charset="-78"/>
                <a:ea typeface="+mj-ea"/>
                <a:cs typeface="Arabic Typesetting" panose="03020402040406030203" pitchFamily="66" charset="-78"/>
              </a:rPr>
              <a:t>التسويق والنشاط التجاري؛</a:t>
            </a:r>
          </a:p>
          <a:p>
            <a:pPr algn="r" rtl="1"/>
            <a:r>
              <a:rPr lang="ar-MA" sz="3200" b="1" dirty="0">
                <a:latin typeface="Arabic Typesetting" panose="03020402040406030203" pitchFamily="66" charset="-78"/>
                <a:ea typeface="+mj-ea"/>
                <a:cs typeface="Arabic Typesetting" panose="03020402040406030203" pitchFamily="66" charset="-78"/>
              </a:rPr>
              <a:t>تدبير العلاقة مع </a:t>
            </a:r>
            <a:r>
              <a:rPr lang="ar-MA" sz="3200" b="1" dirty="0" err="1">
                <a:latin typeface="Arabic Typesetting" panose="03020402040406030203" pitchFamily="66" charset="-78"/>
                <a:ea typeface="+mj-ea"/>
                <a:cs typeface="Arabic Typesetting" panose="03020402040406030203" pitchFamily="66" charset="-78"/>
              </a:rPr>
              <a:t>الزبناء</a:t>
            </a:r>
            <a:r>
              <a:rPr lang="ar-MA" sz="3200" b="1" dirty="0">
                <a:latin typeface="Arabic Typesetting" panose="03020402040406030203" pitchFamily="66" charset="-78"/>
                <a:ea typeface="+mj-ea"/>
                <a:cs typeface="Arabic Typesetting" panose="03020402040406030203" pitchFamily="66" charset="-78"/>
              </a:rPr>
              <a:t>.</a:t>
            </a:r>
          </a:p>
        </p:txBody>
      </p:sp>
      <p:cxnSp>
        <p:nvCxnSpPr>
          <p:cNvPr id="70" name="Connecteur en arc 69"/>
          <p:cNvCxnSpPr/>
          <p:nvPr/>
        </p:nvCxnSpPr>
        <p:spPr>
          <a:xfrm>
            <a:off x="7071122" y="1715557"/>
            <a:ext cx="2921017" cy="816847"/>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ous-titre 2"/>
          <p:cNvSpPr txBox="1">
            <a:spLocks/>
          </p:cNvSpPr>
          <p:nvPr/>
        </p:nvSpPr>
        <p:spPr>
          <a:xfrm>
            <a:off x="954158" y="5657963"/>
            <a:ext cx="10429460" cy="7584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4400" b="1" dirty="0" smtClean="0">
                <a:latin typeface="Arabic Typesetting" panose="03020402040406030203" pitchFamily="66" charset="-78"/>
                <a:ea typeface="+mj-ea"/>
                <a:cs typeface="Arabic Typesetting" panose="03020402040406030203" pitchFamily="66" charset="-78"/>
              </a:rPr>
              <a:t>اكادير ،  مراكش، القنيطرة، سطات ،طنجة ، الدار البيضاء ، الجديدة ،فاس، وجدة </a:t>
            </a:r>
            <a:endParaRPr lang="ar-MA" sz="4400" b="1" dirty="0">
              <a:latin typeface="Arabic Typesetting" panose="03020402040406030203" pitchFamily="66" charset="-78"/>
              <a:ea typeface="+mj-ea"/>
              <a:cs typeface="Arabic Typesetting" panose="03020402040406030203" pitchFamily="66" charset="-78"/>
            </a:endParaRPr>
          </a:p>
        </p:txBody>
      </p:sp>
      <p:cxnSp>
        <p:nvCxnSpPr>
          <p:cNvPr id="28" name="Connecteur en arc 27"/>
          <p:cNvCxnSpPr/>
          <p:nvPr/>
        </p:nvCxnSpPr>
        <p:spPr>
          <a:xfrm rot="16200000" flipH="1">
            <a:off x="4725967" y="3685177"/>
            <a:ext cx="3674838" cy="60129"/>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Sous-titre 2"/>
          <p:cNvSpPr txBox="1">
            <a:spLocks/>
          </p:cNvSpPr>
          <p:nvPr/>
        </p:nvSpPr>
        <p:spPr>
          <a:xfrm>
            <a:off x="609600" y="2720626"/>
            <a:ext cx="5128591" cy="20899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sz="3200" b="1" dirty="0">
                <a:latin typeface="Arabic Typesetting" panose="03020402040406030203" pitchFamily="66" charset="-78"/>
                <a:ea typeface="+mj-ea"/>
                <a:cs typeface="Arabic Typesetting" panose="03020402040406030203" pitchFamily="66" charset="-78"/>
              </a:rPr>
              <a:t>مسلك التسيير، ويشتمل على الاختيارات التالية :</a:t>
            </a:r>
          </a:p>
          <a:p>
            <a:pPr algn="r" rtl="1"/>
            <a:r>
              <a:rPr lang="ar-MA" sz="3200" b="1" dirty="0">
                <a:latin typeface="Arabic Typesetting" panose="03020402040406030203" pitchFamily="66" charset="-78"/>
                <a:ea typeface="+mj-ea"/>
                <a:cs typeface="Arabic Typesetting" panose="03020402040406030203" pitchFamily="66" charset="-78"/>
              </a:rPr>
              <a:t>التسيير المالي والمحاسبي؛</a:t>
            </a:r>
          </a:p>
          <a:p>
            <a:pPr algn="r" rtl="1"/>
            <a:r>
              <a:rPr lang="ar-MA" sz="3200" b="1" dirty="0">
                <a:latin typeface="Arabic Typesetting" panose="03020402040406030203" pitchFamily="66" charset="-78"/>
                <a:ea typeface="+mj-ea"/>
                <a:cs typeface="Arabic Typesetting" panose="03020402040406030203" pitchFamily="66" charset="-78"/>
              </a:rPr>
              <a:t>تدبير الموارد البشرية؛</a:t>
            </a:r>
          </a:p>
          <a:p>
            <a:pPr algn="r" rtl="1"/>
            <a:r>
              <a:rPr lang="ar-MA" sz="3200" b="1" dirty="0">
                <a:latin typeface="Arabic Typesetting" panose="03020402040406030203" pitchFamily="66" charset="-78"/>
                <a:ea typeface="+mj-ea"/>
                <a:cs typeface="Arabic Typesetting" panose="03020402040406030203" pitchFamily="66" charset="-78"/>
              </a:rPr>
              <a:t>التدقيق ومراقبة التسيير.</a:t>
            </a:r>
          </a:p>
        </p:txBody>
      </p:sp>
      <p:cxnSp>
        <p:nvCxnSpPr>
          <p:cNvPr id="55" name="Connecteur en arc 54"/>
          <p:cNvCxnSpPr/>
          <p:nvPr/>
        </p:nvCxnSpPr>
        <p:spPr>
          <a:xfrm rot="10800000" flipV="1">
            <a:off x="3909391" y="1784272"/>
            <a:ext cx="2069218" cy="541358"/>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202193"/>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250"/>
                                        <p:tgtEl>
                                          <p:spTgt spid="19">
                                            <p:txEl>
                                              <p:pRg st="0" end="0"/>
                                            </p:txEl>
                                          </p:spTgt>
                                        </p:tgtEl>
                                      </p:cBhvr>
                                    </p:animEffect>
                                  </p:childTnLst>
                                </p:cTn>
                              </p:par>
                              <p:par>
                                <p:cTn id="8" presetID="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0" fill="hold"/>
                                        <p:tgtEl>
                                          <p:spTgt spid="25"/>
                                        </p:tgtEl>
                                        <p:attrNameLst>
                                          <p:attrName>ppt_x</p:attrName>
                                        </p:attrNameLst>
                                      </p:cBhvr>
                                      <p:tavLst>
                                        <p:tav tm="0">
                                          <p:val>
                                            <p:strVal val="0-#ppt_w/2"/>
                                          </p:val>
                                        </p:tav>
                                        <p:tav tm="100000">
                                          <p:val>
                                            <p:strVal val="#ppt_x"/>
                                          </p:val>
                                        </p:tav>
                                      </p:tavLst>
                                    </p:anim>
                                    <p:anim calcmode="lin" valueType="num">
                                      <p:cBhvr additive="base">
                                        <p:cTn id="11" dur="1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up)">
                                      <p:cBhvr>
                                        <p:cTn id="16" dur="250"/>
                                        <p:tgtEl>
                                          <p:spTgt spid="70"/>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1">
                                            <p:txEl>
                                              <p:pRg st="0" end="0"/>
                                            </p:txEl>
                                          </p:spTgt>
                                        </p:tgtEl>
                                        <p:attrNameLst>
                                          <p:attrName>style.visibility</p:attrName>
                                        </p:attrNameLst>
                                      </p:cBhvr>
                                      <p:to>
                                        <p:strVal val="visible"/>
                                      </p:to>
                                    </p:set>
                                    <p:animEffect transition="in" filter="wipe(right)">
                                      <p:cBhvr>
                                        <p:cTn id="19" dur="250"/>
                                        <p:tgtEl>
                                          <p:spTgt spid="61">
                                            <p:txEl>
                                              <p:pRg st="0" end="0"/>
                                            </p:txEl>
                                          </p:spTgt>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1">
                                            <p:txEl>
                                              <p:pRg st="1" end="1"/>
                                            </p:txEl>
                                          </p:spTgt>
                                        </p:tgtEl>
                                        <p:attrNameLst>
                                          <p:attrName>style.visibility</p:attrName>
                                        </p:attrNameLst>
                                      </p:cBhvr>
                                      <p:to>
                                        <p:strVal val="visible"/>
                                      </p:to>
                                    </p:set>
                                    <p:animEffect transition="in" filter="wipe(right)">
                                      <p:cBhvr>
                                        <p:cTn id="22" dur="250"/>
                                        <p:tgtEl>
                                          <p:spTgt spid="61">
                                            <p:txEl>
                                              <p:pRg st="1" end="1"/>
                                            </p:txEl>
                                          </p:spTgt>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1">
                                            <p:txEl>
                                              <p:pRg st="2" end="2"/>
                                            </p:txEl>
                                          </p:spTgt>
                                        </p:tgtEl>
                                        <p:attrNameLst>
                                          <p:attrName>style.visibility</p:attrName>
                                        </p:attrNameLst>
                                      </p:cBhvr>
                                      <p:to>
                                        <p:strVal val="visible"/>
                                      </p:to>
                                    </p:set>
                                    <p:animEffect transition="in" filter="wipe(right)">
                                      <p:cBhvr>
                                        <p:cTn id="25" dur="250"/>
                                        <p:tgtEl>
                                          <p:spTgt spid="61">
                                            <p:txEl>
                                              <p:pRg st="2" end="2"/>
                                            </p:txEl>
                                          </p:spTgt>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61">
                                            <p:txEl>
                                              <p:pRg st="3" end="3"/>
                                            </p:txEl>
                                          </p:spTgt>
                                        </p:tgtEl>
                                        <p:attrNameLst>
                                          <p:attrName>style.visibility</p:attrName>
                                        </p:attrNameLst>
                                      </p:cBhvr>
                                      <p:to>
                                        <p:strVal val="visible"/>
                                      </p:to>
                                    </p:set>
                                    <p:animEffect transition="in" filter="wipe(right)">
                                      <p:cBhvr>
                                        <p:cTn id="28" dur="250"/>
                                        <p:tgtEl>
                                          <p:spTgt spid="61">
                                            <p:txEl>
                                              <p:pRg st="3" end="3"/>
                                            </p:tx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61">
                                            <p:txEl>
                                              <p:pRg st="4" end="4"/>
                                            </p:txEl>
                                          </p:spTgt>
                                        </p:tgtEl>
                                        <p:attrNameLst>
                                          <p:attrName>style.visibility</p:attrName>
                                        </p:attrNameLst>
                                      </p:cBhvr>
                                      <p:to>
                                        <p:strVal val="visible"/>
                                      </p:to>
                                    </p:set>
                                    <p:animEffect transition="in" filter="wipe(right)">
                                      <p:cBhvr>
                                        <p:cTn id="31" dur="250"/>
                                        <p:tgtEl>
                                          <p:spTgt spid="6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up)">
                                      <p:cBhvr>
                                        <p:cTn id="36" dur="250"/>
                                        <p:tgtEl>
                                          <p:spTgt spid="55"/>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4">
                                            <p:txEl>
                                              <p:pRg st="0" end="0"/>
                                            </p:txEl>
                                          </p:spTgt>
                                        </p:tgtEl>
                                        <p:attrNameLst>
                                          <p:attrName>style.visibility</p:attrName>
                                        </p:attrNameLst>
                                      </p:cBhvr>
                                      <p:to>
                                        <p:strVal val="visible"/>
                                      </p:to>
                                    </p:set>
                                    <p:animEffect transition="in" filter="wipe(right)">
                                      <p:cBhvr>
                                        <p:cTn id="39" dur="250"/>
                                        <p:tgtEl>
                                          <p:spTgt spid="54">
                                            <p:txEl>
                                              <p:pRg st="0" end="0"/>
                                            </p:txEl>
                                          </p:spTgt>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4">
                                            <p:txEl>
                                              <p:pRg st="1" end="1"/>
                                            </p:txEl>
                                          </p:spTgt>
                                        </p:tgtEl>
                                        <p:attrNameLst>
                                          <p:attrName>style.visibility</p:attrName>
                                        </p:attrNameLst>
                                      </p:cBhvr>
                                      <p:to>
                                        <p:strVal val="visible"/>
                                      </p:to>
                                    </p:set>
                                    <p:animEffect transition="in" filter="wipe(right)">
                                      <p:cBhvr>
                                        <p:cTn id="42" dur="250"/>
                                        <p:tgtEl>
                                          <p:spTgt spid="54">
                                            <p:txEl>
                                              <p:pRg st="1" end="1"/>
                                            </p:txEl>
                                          </p:spTgt>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54">
                                            <p:txEl>
                                              <p:pRg st="2" end="2"/>
                                            </p:txEl>
                                          </p:spTgt>
                                        </p:tgtEl>
                                        <p:attrNameLst>
                                          <p:attrName>style.visibility</p:attrName>
                                        </p:attrNameLst>
                                      </p:cBhvr>
                                      <p:to>
                                        <p:strVal val="visible"/>
                                      </p:to>
                                    </p:set>
                                    <p:animEffect transition="in" filter="wipe(right)">
                                      <p:cBhvr>
                                        <p:cTn id="45" dur="250"/>
                                        <p:tgtEl>
                                          <p:spTgt spid="54">
                                            <p:txEl>
                                              <p:pRg st="2" end="2"/>
                                            </p:txEl>
                                          </p:spTgt>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54">
                                            <p:txEl>
                                              <p:pRg st="3" end="3"/>
                                            </p:txEl>
                                          </p:spTgt>
                                        </p:tgtEl>
                                        <p:attrNameLst>
                                          <p:attrName>style.visibility</p:attrName>
                                        </p:attrNameLst>
                                      </p:cBhvr>
                                      <p:to>
                                        <p:strVal val="visible"/>
                                      </p:to>
                                    </p:set>
                                    <p:animEffect transition="in" filter="wipe(right)">
                                      <p:cBhvr>
                                        <p:cTn id="48" dur="250"/>
                                        <p:tgtEl>
                                          <p:spTgt spid="5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250"/>
                                        <p:tgtEl>
                                          <p:spTgt spid="28"/>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7">
                                            <p:txEl>
                                              <p:pRg st="0" end="0"/>
                                            </p:txEl>
                                          </p:spTgt>
                                        </p:tgtEl>
                                        <p:attrNameLst>
                                          <p:attrName>style.visibility</p:attrName>
                                        </p:attrNameLst>
                                      </p:cBhvr>
                                      <p:to>
                                        <p:strVal val="visible"/>
                                      </p:to>
                                    </p:set>
                                    <p:animEffect transition="in" filter="wipe(right)">
                                      <p:cBhvr>
                                        <p:cTn id="56" dur="25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61" grpId="0" build="p"/>
      <p:bldP spid="27" grpId="0" build="p"/>
      <p:bldP spid="5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Cj04344110000[1]"/>
          <p:cNvPicPr>
            <a:picLocks noGrp="1" noChangeAspect="1" noChangeArrowheads="1"/>
          </p:cNvPicPr>
          <p:nvPr>
            <p:ph/>
          </p:nvPr>
        </p:nvPicPr>
        <p:blipFill>
          <a:blip r:embed="rId2"/>
          <a:srcRect/>
          <a:stretch>
            <a:fillRect/>
          </a:stretch>
        </p:blipFill>
        <p:spPr>
          <a:xfrm>
            <a:off x="4506585" y="1066800"/>
            <a:ext cx="1625600" cy="1828800"/>
          </a:xfrm>
          <a:noFill/>
        </p:spPr>
      </p:pic>
      <p:sp>
        <p:nvSpPr>
          <p:cNvPr id="5" name="Rectangle 4"/>
          <p:cNvSpPr/>
          <p:nvPr/>
        </p:nvSpPr>
        <p:spPr>
          <a:xfrm>
            <a:off x="6132185" y="1066800"/>
            <a:ext cx="3663182" cy="1862048"/>
          </a:xfrm>
          <a:prstGeom prst="rect">
            <a:avLst/>
          </a:prstGeom>
        </p:spPr>
        <p:txBody>
          <a:bodyPr wrap="none">
            <a:spAutoFit/>
          </a:bodyPr>
          <a:lstStyle/>
          <a:p>
            <a:pPr algn="r" rtl="1"/>
            <a:r>
              <a:rPr lang="ar-SA" sz="9600">
                <a:solidFill>
                  <a:srgbClr val="002060"/>
                </a:solidFill>
                <a:cs typeface="Al-Hadith1" pitchFamily="2" charset="-78"/>
              </a:rPr>
              <a:t>سؤال </a:t>
            </a:r>
            <a:r>
              <a:rPr lang="en-US" sz="11500" b="1">
                <a:ln w="50800"/>
                <a:solidFill>
                  <a:srgbClr val="002060"/>
                </a:solidFill>
              </a:rPr>
              <a:t>!!!</a:t>
            </a:r>
            <a:endParaRPr lang="fr-FR" sz="11500">
              <a:solidFill>
                <a:srgbClr val="002060"/>
              </a:solidFill>
            </a:endParaRPr>
          </a:p>
        </p:txBody>
      </p:sp>
      <p:sp>
        <p:nvSpPr>
          <p:cNvPr id="6" name="Rectangle 3"/>
          <p:cNvSpPr>
            <a:spLocks noChangeArrowheads="1"/>
          </p:cNvSpPr>
          <p:nvPr/>
        </p:nvSpPr>
        <p:spPr bwMode="auto">
          <a:xfrm>
            <a:off x="225286" y="3345274"/>
            <a:ext cx="11425121" cy="1855893"/>
          </a:xfrm>
          <a:prstGeom prst="rect">
            <a:avLst/>
          </a:prstGeom>
          <a:noFill/>
          <a:ln w="9525">
            <a:noFill/>
            <a:miter lim="800000"/>
            <a:headEnd/>
            <a:tailEnd/>
          </a:ln>
        </p:spPr>
        <p:txBody>
          <a:bodyPr wrap="square" anchor="ctr">
            <a:spAutoFit/>
          </a:bodyPr>
          <a:lstStyle/>
          <a:p>
            <a:pPr algn="r" rtl="1">
              <a:lnSpc>
                <a:spcPct val="90000"/>
              </a:lnSpc>
              <a:spcBef>
                <a:spcPts val="1000"/>
              </a:spcBef>
              <a:buClr>
                <a:srgbClr val="FF9900"/>
              </a:buClr>
              <a:tabLst>
                <a:tab pos="261938" algn="l"/>
                <a:tab pos="347663" algn="l"/>
                <a:tab pos="979488" algn="l"/>
                <a:tab pos="1349375" algn="l"/>
              </a:tabLst>
            </a:pPr>
            <a:r>
              <a:rPr lang="ar-MA" sz="5400" b="1" dirty="0">
                <a:solidFill>
                  <a:srgbClr val="002060"/>
                </a:solidFill>
                <a:latin typeface="Arabic Typesetting" panose="03020402040406030203" pitchFamily="66" charset="-78"/>
                <a:ea typeface="+mj-ea"/>
                <a:cs typeface="Arabic Typesetting" panose="03020402040406030203" pitchFamily="66" charset="-78"/>
              </a:rPr>
              <a:t>ما هي المؤسسات العليا و الجامعية  التي يمكن ولوجها </a:t>
            </a:r>
            <a:r>
              <a:rPr lang="ar-MA" sz="5400" b="1" dirty="0" smtClean="0">
                <a:solidFill>
                  <a:srgbClr val="002060"/>
                </a:solidFill>
                <a:latin typeface="Arabic Typesetting" panose="03020402040406030203" pitchFamily="66" charset="-78"/>
                <a:ea typeface="+mj-ea"/>
                <a:cs typeface="Arabic Typesetting" panose="03020402040406030203" pitchFamily="66" charset="-78"/>
              </a:rPr>
              <a:t>بباكالوريا علوم تجريبية</a:t>
            </a:r>
            <a:endParaRPr lang="en-US" sz="5400" b="1" dirty="0">
              <a:solidFill>
                <a:srgbClr val="002060"/>
              </a:solidFill>
              <a:latin typeface="Arabic Typesetting" panose="03020402040406030203" pitchFamily="66" charset="-78"/>
              <a:ea typeface="+mj-ea"/>
              <a:cs typeface="Arabic Typesetting" panose="03020402040406030203" pitchFamily="66" charset="-78"/>
            </a:endParaRPr>
          </a:p>
          <a:p>
            <a:pPr algn="r" rtl="1">
              <a:tabLst>
                <a:tab pos="261938" algn="l"/>
                <a:tab pos="347663" algn="l"/>
                <a:tab pos="979488" algn="l"/>
                <a:tab pos="1349375" algn="l"/>
              </a:tabLst>
            </a:pPr>
            <a:endParaRPr lang="en-US" sz="6600" b="1" dirty="0">
              <a:solidFill>
                <a:srgbClr val="002060"/>
              </a:solidFill>
            </a:endParaRPr>
          </a:p>
        </p:txBody>
      </p:sp>
      <p:sp>
        <p:nvSpPr>
          <p:cNvPr id="7" name="Rectangle 6"/>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3196179607"/>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ppt_w</p:attrName>
                                        </p:attrNameLst>
                                      </p:cBhvr>
                                      <p:tavLst>
                                        <p:tav tm="0" fmla="#ppt_w*sin(2.5*pi*$)">
                                          <p:val>
                                            <p:fltVal val="0"/>
                                          </p:val>
                                        </p:tav>
                                        <p:tav tm="100000">
                                          <p:val>
                                            <p:fltVal val="1"/>
                                          </p:val>
                                        </p:tav>
                                      </p:tavLst>
                                    </p:anim>
                                    <p:anim calcmode="lin" valueType="num">
                                      <p:cBhvr>
                                        <p:cTn id="9" dur="250" fill="hold"/>
                                        <p:tgtEl>
                                          <p:spTgt spid="5"/>
                                        </p:tgtEl>
                                        <p:attrNameLst>
                                          <p:attrName>ppt_h</p:attrName>
                                        </p:attrNameLst>
                                      </p:cBhvr>
                                      <p:tavLst>
                                        <p:tav tm="0">
                                          <p:val>
                                            <p:strVal val="#ppt_h"/>
                                          </p:val>
                                        </p:tav>
                                        <p:tav tm="100000">
                                          <p:val>
                                            <p:strVal val="#ppt_h"/>
                                          </p:val>
                                        </p:tav>
                                      </p:tavLst>
                                    </p:anim>
                                  </p:childTnLst>
                                </p:cTn>
                              </p:par>
                              <p:par>
                                <p:cTn id="10" presetID="22"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50"/>
                                        <p:tgtEl>
                                          <p:spTgt spid="4"/>
                                        </p:tgtEl>
                                      </p:cBhvr>
                                    </p:animEffect>
                                  </p:childTnLst>
                                </p:cTn>
                              </p:par>
                            </p:childTnLst>
                          </p:cTn>
                        </p:par>
                        <p:par>
                          <p:cTn id="13" fill="hold">
                            <p:stCondLst>
                              <p:cond delay="400"/>
                            </p:stCondLst>
                            <p:childTnLst>
                              <p:par>
                                <p:cTn id="14" presetID="22" presetClass="entr" presetSubtype="2" fill="hold" grpId="0" nodeType="afterEffect">
                                  <p:stCondLst>
                                    <p:cond delay="0"/>
                                  </p:stCondLst>
                                  <p:iterate type="wd">
                                    <p:tmPct val="10000"/>
                                  </p:iterate>
                                  <p:childTnLst>
                                    <p:set>
                                      <p:cBhvr>
                                        <p:cTn id="15" dur="1" fill="hold">
                                          <p:stCondLst>
                                            <p:cond delay="0"/>
                                          </p:stCondLst>
                                        </p:cTn>
                                        <p:tgtEl>
                                          <p:spTgt spid="6"/>
                                        </p:tgtEl>
                                        <p:attrNameLst>
                                          <p:attrName>style.visibility</p:attrName>
                                        </p:attrNameLst>
                                      </p:cBhvr>
                                      <p:to>
                                        <p:strVal val="visible"/>
                                      </p:to>
                                    </p:set>
                                    <p:animEffect transition="in" filter="wipe(right)">
                                      <p:cBhvr>
                                        <p:cTn id="16"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à coins arrondis 26"/>
          <p:cNvSpPr/>
          <p:nvPr/>
        </p:nvSpPr>
        <p:spPr>
          <a:xfrm>
            <a:off x="5563673" y="2655036"/>
            <a:ext cx="5819543" cy="3037426"/>
          </a:xfrm>
          <a:prstGeom prst="roundRect">
            <a:avLst/>
          </a:prstGeom>
          <a:gradFill flip="none" rotWithShape="1">
            <a:gsLst>
              <a:gs pos="49000">
                <a:srgbClr val="99CCFF"/>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marL="571500" indent="-571500" algn="r" rtl="1">
              <a:buFont typeface="Arial" panose="020B0604020202020204" pitchFamily="34" charset="0"/>
              <a:buChar char="•"/>
            </a:pPr>
            <a:r>
              <a:rPr lang="ar-MA" sz="2400" b="1" dirty="0" smtClean="0">
                <a:solidFill>
                  <a:schemeClr val="tx1"/>
                </a:solidFill>
                <a:latin typeface="Arabic Typesetting" panose="03020402040406030203" pitchFamily="66" charset="-78"/>
                <a:ea typeface="+mj-ea"/>
                <a:cs typeface="Arabic Typesetting" panose="03020402040406030203" pitchFamily="66" charset="-78"/>
              </a:rPr>
              <a:t>1-علوم </a:t>
            </a:r>
            <a:r>
              <a:rPr lang="ar-MA" sz="2400" b="1" dirty="0">
                <a:solidFill>
                  <a:schemeClr val="tx1"/>
                </a:solidFill>
                <a:latin typeface="Arabic Typesetting" panose="03020402040406030203" pitchFamily="66" charset="-78"/>
                <a:ea typeface="+mj-ea"/>
                <a:cs typeface="Arabic Typesetting" panose="03020402040406030203" pitchFamily="66" charset="-78"/>
              </a:rPr>
              <a:t>الحياة و </a:t>
            </a:r>
            <a:r>
              <a:rPr lang="ar-MA" sz="2400" b="1" dirty="0" smtClean="0">
                <a:solidFill>
                  <a:schemeClr val="tx1"/>
                </a:solidFill>
                <a:latin typeface="Arabic Typesetting" panose="03020402040406030203" pitchFamily="66" charset="-78"/>
                <a:ea typeface="+mj-ea"/>
                <a:cs typeface="Arabic Typesetting" panose="03020402040406030203" pitchFamily="66" charset="-78"/>
              </a:rPr>
              <a:t>الأرض</a:t>
            </a:r>
            <a:r>
              <a:rPr lang="fr-FR" sz="2400" b="1" dirty="0">
                <a:solidFill>
                  <a:schemeClr val="tx1"/>
                </a:solidFill>
                <a:latin typeface="Arabic Typesetting" panose="03020402040406030203" pitchFamily="66" charset="-78"/>
                <a:ea typeface="+mj-ea"/>
                <a:cs typeface="Arabic Typesetting" panose="03020402040406030203" pitchFamily="66" charset="-78"/>
              </a:rPr>
              <a:t> </a:t>
            </a:r>
            <a:r>
              <a:rPr lang="ar-MA" sz="2400" b="1" dirty="0" smtClean="0">
                <a:solidFill>
                  <a:schemeClr val="tx1"/>
                </a:solidFill>
                <a:latin typeface="Arabic Typesetting" panose="03020402040406030203" pitchFamily="66" charset="-78"/>
                <a:ea typeface="+mj-ea"/>
                <a:cs typeface="Arabic Typesetting" panose="03020402040406030203" pitchFamily="66" charset="-78"/>
              </a:rPr>
              <a:t> 2- </a:t>
            </a:r>
            <a:r>
              <a:rPr lang="ar-MA" sz="2400" b="1" dirty="0" err="1" smtClean="0">
                <a:solidFill>
                  <a:schemeClr val="tx1"/>
                </a:solidFill>
                <a:latin typeface="Arabic Typesetting" panose="03020402040406030203" pitchFamily="66" charset="-78"/>
                <a:ea typeface="+mj-ea"/>
                <a:cs typeface="Arabic Typesetting" panose="03020402040406030203" pitchFamily="66" charset="-78"/>
              </a:rPr>
              <a:t>الفزياء</a:t>
            </a:r>
            <a:r>
              <a:rPr lang="ar-MA" sz="2400" b="1" dirty="0" smtClean="0">
                <a:solidFill>
                  <a:schemeClr val="tx1"/>
                </a:solidFill>
                <a:latin typeface="Arabic Typesetting" panose="03020402040406030203" pitchFamily="66" charset="-78"/>
                <a:ea typeface="+mj-ea"/>
                <a:cs typeface="Arabic Typesetting" panose="03020402040406030203" pitchFamily="66" charset="-78"/>
              </a:rPr>
              <a:t> و الكيمياء</a:t>
            </a:r>
            <a:r>
              <a:rPr lang="ar-MA" sz="2400" b="1" dirty="0">
                <a:solidFill>
                  <a:schemeClr val="tx1"/>
                </a:solidFill>
                <a:latin typeface="Arabic Typesetting" panose="03020402040406030203" pitchFamily="66" charset="-78"/>
                <a:ea typeface="+mj-ea"/>
                <a:cs typeface="Arabic Typesetting" panose="03020402040406030203" pitchFamily="66" charset="-78"/>
              </a:rPr>
              <a:t> </a:t>
            </a:r>
            <a:r>
              <a:rPr lang="ar-MA" sz="2400" b="1" dirty="0" smtClean="0">
                <a:solidFill>
                  <a:schemeClr val="tx1"/>
                </a:solidFill>
                <a:latin typeface="Arabic Typesetting" panose="03020402040406030203" pitchFamily="66" charset="-78"/>
                <a:ea typeface="+mj-ea"/>
                <a:cs typeface="Arabic Typesetting" panose="03020402040406030203" pitchFamily="66" charset="-78"/>
              </a:rPr>
              <a:t>3- الرياضيات </a:t>
            </a:r>
            <a:endParaRPr lang="ar-MA" sz="2400" b="1" dirty="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400" b="1" dirty="0" smtClean="0">
                <a:solidFill>
                  <a:schemeClr val="tx1"/>
                </a:solidFill>
                <a:latin typeface="Arabic Typesetting" panose="03020402040406030203" pitchFamily="66" charset="-78"/>
                <a:ea typeface="+mj-ea"/>
                <a:cs typeface="Arabic Typesetting" panose="03020402040406030203" pitchFamily="66" charset="-78"/>
              </a:rPr>
              <a:t>1-ديداكتيك </a:t>
            </a:r>
            <a:r>
              <a:rPr lang="ar-MA" sz="2400" b="1" dirty="0">
                <a:solidFill>
                  <a:schemeClr val="tx1"/>
                </a:solidFill>
                <a:latin typeface="Arabic Typesetting" panose="03020402040406030203" pitchFamily="66" charset="-78"/>
                <a:ea typeface="+mj-ea"/>
                <a:cs typeface="Arabic Typesetting" panose="03020402040406030203" pitchFamily="66" charset="-78"/>
              </a:rPr>
              <a:t>النص الأدبي و </a:t>
            </a:r>
            <a:r>
              <a:rPr lang="ar-MA" sz="2400" b="1" dirty="0" smtClean="0">
                <a:solidFill>
                  <a:schemeClr val="tx1"/>
                </a:solidFill>
                <a:latin typeface="Arabic Typesetting" panose="03020402040406030203" pitchFamily="66" charset="-78"/>
                <a:ea typeface="+mj-ea"/>
                <a:cs typeface="Arabic Typesetting" panose="03020402040406030203" pitchFamily="66" charset="-78"/>
              </a:rPr>
              <a:t>اللغوي للغة العربية 2- اللغة الفرنسية و </a:t>
            </a:r>
            <a:r>
              <a:rPr lang="ar-MA" sz="2400" b="1" dirty="0" err="1" smtClean="0">
                <a:solidFill>
                  <a:schemeClr val="tx1"/>
                </a:solidFill>
                <a:latin typeface="Arabic Typesetting" panose="03020402040406030203" pitchFamily="66" charset="-78"/>
                <a:ea typeface="+mj-ea"/>
                <a:cs typeface="Arabic Typesetting" panose="03020402040406030203" pitchFamily="66" charset="-78"/>
              </a:rPr>
              <a:t>ادابها</a:t>
            </a:r>
            <a:endParaRPr lang="ar-MA" sz="24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400" b="1" dirty="0" smtClean="0">
                <a:solidFill>
                  <a:schemeClr val="tx1"/>
                </a:solidFill>
                <a:latin typeface="Arabic Typesetting" panose="03020402040406030203" pitchFamily="66" charset="-78"/>
                <a:ea typeface="+mj-ea"/>
                <a:cs typeface="Arabic Typesetting" panose="03020402040406030203" pitchFamily="66" charset="-78"/>
              </a:rPr>
              <a:t>1 - التاريخ و الجغرافيا 2- اللغة الانجليزية</a:t>
            </a:r>
          </a:p>
          <a:p>
            <a:pPr marL="571500" indent="-571500" algn="r" rtl="1">
              <a:buFont typeface="Arial" panose="020B0604020202020204" pitchFamily="34" charset="0"/>
              <a:buChar char="•"/>
            </a:pPr>
            <a:r>
              <a:rPr lang="ar-MA" sz="2400" b="1" dirty="0" smtClean="0">
                <a:solidFill>
                  <a:schemeClr val="tx1"/>
                </a:solidFill>
                <a:latin typeface="Arabic Typesetting" panose="03020402040406030203" pitchFamily="66" charset="-78"/>
                <a:ea typeface="+mj-ea"/>
                <a:cs typeface="Arabic Typesetting" panose="03020402040406030203" pitchFamily="66" charset="-78"/>
              </a:rPr>
              <a:t>التقنيات الفزيائية للطاقات</a:t>
            </a:r>
            <a:endParaRPr lang="fr-FR" sz="24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400" b="1" dirty="0" smtClean="0">
                <a:solidFill>
                  <a:schemeClr val="tx1"/>
                </a:solidFill>
                <a:latin typeface="Arabic Typesetting" panose="03020402040406030203" pitchFamily="66" charset="-78"/>
                <a:ea typeface="+mj-ea"/>
                <a:cs typeface="Arabic Typesetting" panose="03020402040406030203" pitchFamily="66" charset="-78"/>
              </a:rPr>
              <a:t>تكنولوجيا الوسائط المتعددة و الانترنت</a:t>
            </a:r>
          </a:p>
          <a:p>
            <a:pPr marL="571500" indent="-571500" algn="r" rtl="1">
              <a:buFont typeface="Arial" panose="020B0604020202020204" pitchFamily="34" charset="0"/>
              <a:buChar char="•"/>
            </a:pPr>
            <a:r>
              <a:rPr lang="ar-MA" sz="2400" b="1" dirty="0" err="1" smtClean="0">
                <a:solidFill>
                  <a:schemeClr val="tx1"/>
                </a:solidFill>
                <a:latin typeface="Arabic Typesetting" panose="03020402040406030203" pitchFamily="66" charset="-78"/>
                <a:ea typeface="+mj-ea"/>
                <a:cs typeface="Arabic Typesetting" panose="03020402040406030203" pitchFamily="66" charset="-78"/>
              </a:rPr>
              <a:t>الجيوماتكس</a:t>
            </a:r>
            <a:r>
              <a:rPr lang="ar-MA" sz="2400" b="1" dirty="0" smtClean="0">
                <a:solidFill>
                  <a:schemeClr val="tx1"/>
                </a:solidFill>
                <a:latin typeface="Arabic Typesetting" panose="03020402040406030203" pitchFamily="66" charset="-78"/>
                <a:ea typeface="+mj-ea"/>
                <a:cs typeface="Arabic Typesetting" panose="03020402040406030203" pitchFamily="66" charset="-78"/>
              </a:rPr>
              <a:t> و رسم الخرائط الجغرافية</a:t>
            </a:r>
          </a:p>
          <a:p>
            <a:pPr marL="571500" indent="-571500" algn="r" rtl="1">
              <a:buFont typeface="Arial" panose="020B0604020202020204" pitchFamily="34" charset="0"/>
              <a:buChar char="•"/>
            </a:pPr>
            <a:r>
              <a:rPr lang="ar-MA" sz="2400" b="1" dirty="0">
                <a:solidFill>
                  <a:schemeClr val="tx1"/>
                </a:solidFill>
                <a:latin typeface="Arabic Typesetting" panose="03020402040406030203" pitchFamily="66" charset="-78"/>
                <a:ea typeface="+mj-ea"/>
                <a:cs typeface="Arabic Typesetting" panose="03020402040406030203" pitchFamily="66" charset="-78"/>
              </a:rPr>
              <a:t>الكيمياء الصناعية </a:t>
            </a:r>
            <a:r>
              <a:rPr lang="ar-MA" sz="2400" b="1" dirty="0" smtClean="0">
                <a:solidFill>
                  <a:schemeClr val="tx1"/>
                </a:solidFill>
                <a:latin typeface="Arabic Typesetting" panose="03020402040406030203" pitchFamily="66" charset="-78"/>
                <a:ea typeface="+mj-ea"/>
                <a:cs typeface="Arabic Typesetting" panose="03020402040406030203" pitchFamily="66" charset="-78"/>
              </a:rPr>
              <a:t>– هندسة الطرائق</a:t>
            </a:r>
            <a:endParaRPr lang="fr-FR" sz="2400" b="1" dirty="0">
              <a:solidFill>
                <a:schemeClr val="tx1"/>
              </a:solidFill>
              <a:latin typeface="Arabic Typesetting" panose="03020402040406030203" pitchFamily="66" charset="-78"/>
              <a:ea typeface="+mj-ea"/>
              <a:cs typeface="Arabic Typesetting" panose="03020402040406030203" pitchFamily="66" charset="-78"/>
            </a:endParaRPr>
          </a:p>
        </p:txBody>
      </p:sp>
      <p:sp>
        <p:nvSpPr>
          <p:cNvPr id="13" name="Sous-titre 2"/>
          <p:cNvSpPr txBox="1">
            <a:spLocks/>
          </p:cNvSpPr>
          <p:nvPr/>
        </p:nvSpPr>
        <p:spPr>
          <a:xfrm>
            <a:off x="3787155" y="107161"/>
            <a:ext cx="5947143" cy="776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6000" b="1" dirty="0">
                <a:solidFill>
                  <a:srgbClr val="FF0000"/>
                </a:solidFill>
                <a:latin typeface="Arabic Typesetting" panose="03020402040406030203" pitchFamily="66" charset="-78"/>
                <a:ea typeface="+mj-ea"/>
                <a:cs typeface="Arabic Typesetting" panose="03020402040406030203" pitchFamily="66" charset="-78"/>
              </a:rPr>
              <a:t>المدارس العليا </a:t>
            </a:r>
            <a:r>
              <a:rPr lang="ar-MA" sz="6000" b="1" dirty="0" err="1">
                <a:solidFill>
                  <a:srgbClr val="FF0000"/>
                </a:solidFill>
                <a:latin typeface="Arabic Typesetting" panose="03020402040406030203" pitchFamily="66" charset="-78"/>
                <a:ea typeface="+mj-ea"/>
                <a:cs typeface="Arabic Typesetting" panose="03020402040406030203" pitchFamily="66" charset="-78"/>
              </a:rPr>
              <a:t>للاساتذة</a:t>
            </a:r>
            <a:r>
              <a:rPr lang="ar-MA" sz="6000" b="1" dirty="0">
                <a:solidFill>
                  <a:srgbClr val="FF0000"/>
                </a:solidFill>
                <a:latin typeface="Arabic Typesetting" panose="03020402040406030203" pitchFamily="66" charset="-78"/>
                <a:ea typeface="+mj-ea"/>
                <a:cs typeface="Arabic Typesetting" panose="03020402040406030203" pitchFamily="66" charset="-78"/>
              </a:rPr>
              <a:t> </a:t>
            </a:r>
            <a:r>
              <a:rPr lang="en-US" sz="6000" b="1" dirty="0">
                <a:solidFill>
                  <a:srgbClr val="FF0000"/>
                </a:solidFill>
                <a:latin typeface="Arabic Typesetting" panose="03020402040406030203" pitchFamily="66" charset="-78"/>
                <a:ea typeface="+mj-ea"/>
                <a:cs typeface="Arabic Typesetting" panose="03020402040406030203" pitchFamily="66" charset="-78"/>
              </a:rPr>
              <a:t>ENS</a:t>
            </a:r>
            <a:endParaRPr lang="en-US" sz="4000" b="1" dirty="0">
              <a:solidFill>
                <a:srgbClr val="FF0000"/>
              </a:solidFill>
              <a:latin typeface="Arabic Typesetting" panose="03020402040406030203" pitchFamily="66" charset="-78"/>
              <a:ea typeface="+mj-ea"/>
              <a:cs typeface="Arabic Typesetting" panose="03020402040406030203" pitchFamily="66" charset="-78"/>
            </a:endParaRPr>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568" y="33081"/>
            <a:ext cx="1455175" cy="78612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0" name="Sous-titre 2"/>
          <p:cNvSpPr txBox="1">
            <a:spLocks/>
          </p:cNvSpPr>
          <p:nvPr/>
        </p:nvSpPr>
        <p:spPr>
          <a:xfrm>
            <a:off x="6900095" y="1891070"/>
            <a:ext cx="4055840" cy="360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3600" b="1" dirty="0" smtClean="0">
                <a:solidFill>
                  <a:srgbClr val="FF0000"/>
                </a:solidFill>
                <a:latin typeface="Arabic Typesetting" panose="03020402040406030203" pitchFamily="66" charset="-78"/>
                <a:ea typeface="+mj-ea"/>
                <a:cs typeface="Arabic Typesetting" panose="03020402040406030203" pitchFamily="66" charset="-78"/>
              </a:rPr>
              <a:t>المدرسة </a:t>
            </a:r>
            <a:r>
              <a:rPr lang="ar-MA" sz="3600" b="1" dirty="0">
                <a:solidFill>
                  <a:srgbClr val="FF0000"/>
                </a:solidFill>
                <a:latin typeface="Arabic Typesetting" panose="03020402040406030203" pitchFamily="66" charset="-78"/>
                <a:ea typeface="+mj-ea"/>
                <a:cs typeface="Arabic Typesetting" panose="03020402040406030203" pitchFamily="66" charset="-78"/>
              </a:rPr>
              <a:t>العليا </a:t>
            </a:r>
            <a:r>
              <a:rPr lang="ar-MA" sz="3600" b="1" dirty="0" smtClean="0">
                <a:solidFill>
                  <a:srgbClr val="FF0000"/>
                </a:solidFill>
                <a:latin typeface="Arabic Typesetting" panose="03020402040406030203" pitchFamily="66" charset="-78"/>
                <a:ea typeface="+mj-ea"/>
                <a:cs typeface="Arabic Typesetting" panose="03020402040406030203" pitchFamily="66" charset="-78"/>
              </a:rPr>
              <a:t>للأساتذة بالرباط </a:t>
            </a:r>
            <a:r>
              <a:rPr lang="en-US" sz="3600" b="1" dirty="0">
                <a:solidFill>
                  <a:srgbClr val="FF0000"/>
                </a:solidFill>
                <a:latin typeface="Arabic Typesetting" panose="03020402040406030203" pitchFamily="66" charset="-78"/>
                <a:ea typeface="+mj-ea"/>
                <a:cs typeface="Arabic Typesetting" panose="03020402040406030203" pitchFamily="66" charset="-78"/>
              </a:rPr>
              <a:t>ENS</a:t>
            </a:r>
            <a:endParaRPr lang="en-US" sz="2000" b="1" dirty="0">
              <a:solidFill>
                <a:srgbClr val="FF0000"/>
              </a:solidFill>
              <a:latin typeface="Arabic Typesetting" panose="03020402040406030203" pitchFamily="66" charset="-78"/>
              <a:ea typeface="+mj-ea"/>
              <a:cs typeface="Arabic Typesetting" panose="03020402040406030203" pitchFamily="66" charset="-78"/>
            </a:endParaRPr>
          </a:p>
        </p:txBody>
      </p:sp>
      <p:sp>
        <p:nvSpPr>
          <p:cNvPr id="17" name="Rectangle à coins arrondis 16"/>
          <p:cNvSpPr/>
          <p:nvPr/>
        </p:nvSpPr>
        <p:spPr>
          <a:xfrm>
            <a:off x="458903" y="3296765"/>
            <a:ext cx="4289732" cy="2106499"/>
          </a:xfrm>
          <a:prstGeom prst="roundRect">
            <a:avLst/>
          </a:prstGeom>
          <a:gradFill flip="none" rotWithShape="1">
            <a:gsLst>
              <a:gs pos="49000">
                <a:srgbClr val="99CCFF"/>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اللغة الفرنسية و </a:t>
            </a: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ادابها</a:t>
            </a:r>
            <a:endParaRPr lang="ar-MA" sz="28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تكنولوجيا التدريس و الهندسة البيداغوجية</a:t>
            </a: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تدريس علوم اللغة العربية و </a:t>
            </a: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ادابها</a:t>
            </a:r>
            <a:endParaRPr lang="ar-MA" sz="28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endParaRPr lang="ar-MA" sz="2800" b="1" dirty="0">
              <a:solidFill>
                <a:schemeClr val="tx1"/>
              </a:solidFill>
              <a:latin typeface="Arabic Typesetting" panose="03020402040406030203" pitchFamily="66" charset="-78"/>
              <a:ea typeface="+mj-ea"/>
              <a:cs typeface="Arabic Typesetting" panose="03020402040406030203" pitchFamily="66" charset="-78"/>
            </a:endParaRPr>
          </a:p>
        </p:txBody>
      </p:sp>
      <p:sp>
        <p:nvSpPr>
          <p:cNvPr id="20" name="Sous-titre 2"/>
          <p:cNvSpPr txBox="1">
            <a:spLocks/>
          </p:cNvSpPr>
          <p:nvPr/>
        </p:nvSpPr>
        <p:spPr>
          <a:xfrm>
            <a:off x="458903" y="2057700"/>
            <a:ext cx="4055840" cy="388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3600" b="1" dirty="0" smtClean="0">
                <a:solidFill>
                  <a:srgbClr val="FF0000"/>
                </a:solidFill>
                <a:latin typeface="Arabic Typesetting" panose="03020402040406030203" pitchFamily="66" charset="-78"/>
                <a:ea typeface="+mj-ea"/>
                <a:cs typeface="Arabic Typesetting" panose="03020402040406030203" pitchFamily="66" charset="-78"/>
              </a:rPr>
              <a:t>المدرسة </a:t>
            </a:r>
            <a:r>
              <a:rPr lang="ar-MA" sz="3600" b="1" dirty="0">
                <a:solidFill>
                  <a:srgbClr val="FF0000"/>
                </a:solidFill>
                <a:latin typeface="Arabic Typesetting" panose="03020402040406030203" pitchFamily="66" charset="-78"/>
                <a:ea typeface="+mj-ea"/>
                <a:cs typeface="Arabic Typesetting" panose="03020402040406030203" pitchFamily="66" charset="-78"/>
              </a:rPr>
              <a:t>العليا </a:t>
            </a:r>
            <a:r>
              <a:rPr lang="ar-MA" sz="3600" b="1" dirty="0" smtClean="0">
                <a:solidFill>
                  <a:srgbClr val="FF0000"/>
                </a:solidFill>
                <a:latin typeface="Arabic Typesetting" panose="03020402040406030203" pitchFamily="66" charset="-78"/>
                <a:ea typeface="+mj-ea"/>
                <a:cs typeface="Arabic Typesetting" panose="03020402040406030203" pitchFamily="66" charset="-78"/>
              </a:rPr>
              <a:t>للأساتذة بمكناس</a:t>
            </a:r>
            <a:r>
              <a:rPr lang="en-US" sz="3600" b="1" dirty="0" smtClean="0">
                <a:solidFill>
                  <a:srgbClr val="FF0000"/>
                </a:solidFill>
                <a:latin typeface="Arabic Typesetting" panose="03020402040406030203" pitchFamily="66" charset="-78"/>
                <a:ea typeface="+mj-ea"/>
                <a:cs typeface="Arabic Typesetting" panose="03020402040406030203" pitchFamily="66" charset="-78"/>
              </a:rPr>
              <a:t>ENS</a:t>
            </a:r>
            <a:endParaRPr lang="en-US" sz="2000" b="1" dirty="0">
              <a:solidFill>
                <a:srgbClr val="FF0000"/>
              </a:solidFill>
              <a:latin typeface="Arabic Typesetting" panose="03020402040406030203" pitchFamily="66" charset="-78"/>
              <a:ea typeface="+mj-ea"/>
              <a:cs typeface="Arabic Typesetting" panose="03020402040406030203" pitchFamily="66" charset="-78"/>
            </a:endParaRPr>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621" y="1249349"/>
            <a:ext cx="3064806" cy="568052"/>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395" y="1333422"/>
            <a:ext cx="2668857" cy="634090"/>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4" name="Sous-titre 2"/>
          <p:cNvSpPr txBox="1">
            <a:spLocks/>
          </p:cNvSpPr>
          <p:nvPr/>
        </p:nvSpPr>
        <p:spPr>
          <a:xfrm>
            <a:off x="6488674" y="2265804"/>
            <a:ext cx="4467261" cy="360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b="1" dirty="0" smtClean="0">
                <a:solidFill>
                  <a:srgbClr val="FF0000"/>
                </a:solidFill>
                <a:latin typeface="Arabic Typesetting" panose="03020402040406030203" pitchFamily="66" charset="-78"/>
                <a:ea typeface="+mj-ea"/>
                <a:cs typeface="Arabic Typesetting" panose="03020402040406030203" pitchFamily="66" charset="-78"/>
              </a:rPr>
              <a:t>المسالك الجامعية</a:t>
            </a:r>
            <a:r>
              <a:rPr lang="fr-FR" b="1" dirty="0" smtClean="0">
                <a:solidFill>
                  <a:srgbClr val="FF0000"/>
                </a:solidFill>
                <a:latin typeface="Arabic Typesetting" panose="03020402040406030203" pitchFamily="66" charset="-78"/>
                <a:ea typeface="+mj-ea"/>
                <a:cs typeface="Arabic Typesetting" panose="03020402040406030203" pitchFamily="66" charset="-78"/>
              </a:rPr>
              <a:t> S1 </a:t>
            </a:r>
            <a:r>
              <a:rPr lang="ar-MA" b="1" dirty="0" smtClean="0">
                <a:solidFill>
                  <a:srgbClr val="FF0000"/>
                </a:solidFill>
                <a:latin typeface="Arabic Typesetting" panose="03020402040406030203" pitchFamily="66" charset="-78"/>
                <a:ea typeface="+mj-ea"/>
                <a:cs typeface="Arabic Typesetting" panose="03020402040406030203" pitchFamily="66" charset="-78"/>
              </a:rPr>
              <a:t>و</a:t>
            </a:r>
            <a:r>
              <a:rPr lang="fr-FR" b="1" dirty="0" smtClean="0">
                <a:solidFill>
                  <a:srgbClr val="FF0000"/>
                </a:solidFill>
                <a:latin typeface="Arabic Typesetting" panose="03020402040406030203" pitchFamily="66" charset="-78"/>
                <a:ea typeface="+mj-ea"/>
                <a:cs typeface="Arabic Typesetting" panose="03020402040406030203" pitchFamily="66" charset="-78"/>
              </a:rPr>
              <a:t>S2</a:t>
            </a:r>
            <a:r>
              <a:rPr lang="ar-MA" b="1" dirty="0" smtClean="0">
                <a:solidFill>
                  <a:srgbClr val="FF0000"/>
                </a:solidFill>
                <a:latin typeface="Arabic Typesetting" panose="03020402040406030203" pitchFamily="66" charset="-78"/>
                <a:ea typeface="+mj-ea"/>
                <a:cs typeface="Arabic Typesetting" panose="03020402040406030203" pitchFamily="66" charset="-78"/>
              </a:rPr>
              <a:t>  و </a:t>
            </a:r>
            <a:r>
              <a:rPr lang="fr-FR" b="1" dirty="0" smtClean="0">
                <a:solidFill>
                  <a:srgbClr val="FF0000"/>
                </a:solidFill>
                <a:latin typeface="Arabic Typesetting" panose="03020402040406030203" pitchFamily="66" charset="-78"/>
                <a:ea typeface="+mj-ea"/>
                <a:cs typeface="Arabic Typesetting" panose="03020402040406030203" pitchFamily="66" charset="-78"/>
              </a:rPr>
              <a:t> S3</a:t>
            </a:r>
            <a:r>
              <a:rPr lang="ar-MA" b="1" dirty="0" smtClean="0">
                <a:solidFill>
                  <a:srgbClr val="FF0000"/>
                </a:solidFill>
                <a:latin typeface="Arabic Typesetting" panose="03020402040406030203" pitchFamily="66" charset="-78"/>
                <a:ea typeface="+mj-ea"/>
                <a:cs typeface="Arabic Typesetting" panose="03020402040406030203" pitchFamily="66" charset="-78"/>
              </a:rPr>
              <a:t>و الاجازة المهنية </a:t>
            </a:r>
            <a:r>
              <a:rPr lang="fr-FR" b="1" dirty="0" smtClean="0">
                <a:solidFill>
                  <a:srgbClr val="FF0000"/>
                </a:solidFill>
                <a:latin typeface="Arabic Typesetting" panose="03020402040406030203" pitchFamily="66" charset="-78"/>
                <a:ea typeface="+mj-ea"/>
                <a:cs typeface="Arabic Typesetting" panose="03020402040406030203" pitchFamily="66" charset="-78"/>
              </a:rPr>
              <a:t>S5</a:t>
            </a:r>
            <a:r>
              <a:rPr lang="ar-MA" b="1" dirty="0" smtClean="0">
                <a:solidFill>
                  <a:srgbClr val="FF0000"/>
                </a:solidFill>
                <a:latin typeface="Arabic Typesetting" panose="03020402040406030203" pitchFamily="66" charset="-78"/>
                <a:ea typeface="+mj-ea"/>
                <a:cs typeface="Arabic Typesetting" panose="03020402040406030203" pitchFamily="66" charset="-78"/>
              </a:rPr>
              <a:t> </a:t>
            </a:r>
            <a:endParaRPr lang="en-US" sz="1600" b="1" dirty="0">
              <a:solidFill>
                <a:srgbClr val="FF0000"/>
              </a:solidFill>
              <a:latin typeface="Arabic Typesetting" panose="03020402040406030203" pitchFamily="66" charset="-78"/>
              <a:ea typeface="+mj-ea"/>
              <a:cs typeface="Arabic Typesetting" panose="03020402040406030203" pitchFamily="66" charset="-78"/>
            </a:endParaRPr>
          </a:p>
        </p:txBody>
      </p:sp>
      <p:sp>
        <p:nvSpPr>
          <p:cNvPr id="16" name="Sous-titre 2"/>
          <p:cNvSpPr txBox="1">
            <a:spLocks/>
          </p:cNvSpPr>
          <p:nvPr/>
        </p:nvSpPr>
        <p:spPr>
          <a:xfrm>
            <a:off x="1047690" y="2655036"/>
            <a:ext cx="3112157" cy="699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MA" sz="4000" b="1" dirty="0" smtClean="0">
                <a:solidFill>
                  <a:srgbClr val="FF0000"/>
                </a:solidFill>
                <a:latin typeface="Arabic Typesetting" panose="03020402040406030203" pitchFamily="66" charset="-78"/>
                <a:ea typeface="+mj-ea"/>
                <a:cs typeface="Arabic Typesetting" panose="03020402040406030203" pitchFamily="66" charset="-78"/>
              </a:rPr>
              <a:t>الاجازة المهنية</a:t>
            </a:r>
            <a:r>
              <a:rPr lang="fr-FR" sz="4000" b="1" dirty="0" smtClean="0">
                <a:solidFill>
                  <a:srgbClr val="FF0000"/>
                </a:solidFill>
                <a:latin typeface="Arabic Typesetting" panose="03020402040406030203" pitchFamily="66" charset="-78"/>
                <a:ea typeface="+mj-ea"/>
                <a:cs typeface="Arabic Typesetting" panose="03020402040406030203" pitchFamily="66" charset="-78"/>
              </a:rPr>
              <a:t> S1 et S5</a:t>
            </a:r>
            <a:endParaRPr lang="en-US" sz="2400" b="1" dirty="0">
              <a:solidFill>
                <a:srgbClr val="FF0000"/>
              </a:solidFill>
              <a:latin typeface="Arabic Typesetting" panose="03020402040406030203" pitchFamily="66" charset="-78"/>
              <a:ea typeface="+mj-ea"/>
              <a:cs typeface="Arabic Typesetting" panose="03020402040406030203" pitchFamily="66" charset="-78"/>
            </a:endParaRPr>
          </a:p>
        </p:txBody>
      </p:sp>
      <p:sp>
        <p:nvSpPr>
          <p:cNvPr id="18" name="Rectangle 17"/>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3159730492"/>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 fill="hold"/>
                                        <p:tgtEl>
                                          <p:spTgt spid="15"/>
                                        </p:tgtEl>
                                        <p:attrNameLst>
                                          <p:attrName>ppt_x</p:attrName>
                                        </p:attrNameLst>
                                      </p:cBhvr>
                                      <p:tavLst>
                                        <p:tav tm="0">
                                          <p:val>
                                            <p:strVal val="#ppt_x"/>
                                          </p:val>
                                        </p:tav>
                                        <p:tav tm="100000">
                                          <p:val>
                                            <p:strVal val="#ppt_x"/>
                                          </p:val>
                                        </p:tav>
                                      </p:tavLst>
                                    </p:anim>
                                    <p:anim calcmode="lin" valueType="num">
                                      <p:cBhvr additive="base">
                                        <p:cTn id="8" dur="1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25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10" fill="hold"/>
                                        <p:tgtEl>
                                          <p:spTgt spid="21"/>
                                        </p:tgtEl>
                                        <p:attrNameLst>
                                          <p:attrName>ppt_x</p:attrName>
                                        </p:attrNameLst>
                                      </p:cBhvr>
                                      <p:tavLst>
                                        <p:tav tm="0">
                                          <p:val>
                                            <p:strVal val="#ppt_x"/>
                                          </p:val>
                                        </p:tav>
                                        <p:tav tm="100000">
                                          <p:val>
                                            <p:strVal val="#ppt_x"/>
                                          </p:val>
                                        </p:tav>
                                      </p:tavLst>
                                    </p:anim>
                                    <p:anim calcmode="lin" valueType="num">
                                      <p:cBhvr additive="base">
                                        <p:cTn id="17" dur="10" fill="hold"/>
                                        <p:tgtEl>
                                          <p:spTgt spid="21"/>
                                        </p:tgtEl>
                                        <p:attrNameLst>
                                          <p:attrName>ppt_y</p:attrName>
                                        </p:attrNameLst>
                                      </p:cBhvr>
                                      <p:tavLst>
                                        <p:tav tm="0">
                                          <p:val>
                                            <p:strVal val="0-#ppt_h/2"/>
                                          </p:val>
                                        </p:tav>
                                        <p:tav tm="100000">
                                          <p:val>
                                            <p:strVal val="#ppt_y"/>
                                          </p:val>
                                        </p:tav>
                                      </p:tavLst>
                                    </p:anim>
                                  </p:childTnLst>
                                </p:cTn>
                              </p:par>
                            </p:childTnLst>
                          </p:cTn>
                        </p:par>
                        <p:par>
                          <p:cTn id="18" fill="hold">
                            <p:stCondLst>
                              <p:cond delay="10"/>
                            </p:stCondLst>
                            <p:childTnLst>
                              <p:par>
                                <p:cTn id="19" presetID="22" presetClass="entr" presetSubtype="1"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250"/>
                                        <p:tgtEl>
                                          <p:spTgt spid="2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250"/>
                                        <p:tgtEl>
                                          <p:spTgt spid="1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 fill="hold"/>
                                        <p:tgtEl>
                                          <p:spTgt spid="22"/>
                                        </p:tgtEl>
                                        <p:attrNameLst>
                                          <p:attrName>ppt_x</p:attrName>
                                        </p:attrNameLst>
                                      </p:cBhvr>
                                      <p:tavLst>
                                        <p:tav tm="0">
                                          <p:val>
                                            <p:strVal val="#ppt_x"/>
                                          </p:val>
                                        </p:tav>
                                        <p:tav tm="100000">
                                          <p:val>
                                            <p:strVal val="#ppt_x"/>
                                          </p:val>
                                        </p:tav>
                                      </p:tavLst>
                                    </p:anim>
                                    <p:anim calcmode="lin" valueType="num">
                                      <p:cBhvr additive="base">
                                        <p:cTn id="33" dur="10" fill="hold"/>
                                        <p:tgtEl>
                                          <p:spTgt spid="22"/>
                                        </p:tgtEl>
                                        <p:attrNameLst>
                                          <p:attrName>ppt_y</p:attrName>
                                        </p:attrNameLst>
                                      </p:cBhvr>
                                      <p:tavLst>
                                        <p:tav tm="0">
                                          <p:val>
                                            <p:strVal val="0-#ppt_h/2"/>
                                          </p:val>
                                        </p:tav>
                                        <p:tav tm="100000">
                                          <p:val>
                                            <p:strVal val="#ppt_y"/>
                                          </p:val>
                                        </p:tav>
                                      </p:tavLst>
                                    </p:anim>
                                  </p:childTnLst>
                                </p:cTn>
                              </p:par>
                            </p:childTnLst>
                          </p:cTn>
                        </p:par>
                        <p:par>
                          <p:cTn id="34" fill="hold">
                            <p:stCondLst>
                              <p:cond delay="1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250"/>
                                        <p:tgtEl>
                                          <p:spTgt spid="1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250"/>
                                        <p:tgtEl>
                                          <p:spTgt spid="16"/>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p:bldP spid="10" grpId="0"/>
      <p:bldP spid="17" grpId="0" animBg="1"/>
      <p:bldP spid="20" grpId="0"/>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à coins arrondis 26"/>
          <p:cNvSpPr/>
          <p:nvPr/>
        </p:nvSpPr>
        <p:spPr>
          <a:xfrm>
            <a:off x="8529005" y="2625844"/>
            <a:ext cx="3545679" cy="2789616"/>
          </a:xfrm>
          <a:prstGeom prst="roundRect">
            <a:avLst/>
          </a:prstGeom>
          <a:gradFill flip="none" rotWithShape="1">
            <a:gsLst>
              <a:gs pos="49000">
                <a:srgbClr val="99CCFF"/>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التطبيقات و تطوير الشبكات المعلوماتية</a:t>
            </a: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الاعلام و التواصل </a:t>
            </a: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المقاولاتي</a:t>
            </a:r>
            <a:endParaRPr lang="ar-MA" sz="28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التهيئة المعمارية و تدبير المياه</a:t>
            </a:r>
          </a:p>
        </p:txBody>
      </p:sp>
      <p:sp>
        <p:nvSpPr>
          <p:cNvPr id="10" name="Sous-titre 2"/>
          <p:cNvSpPr txBox="1">
            <a:spLocks/>
          </p:cNvSpPr>
          <p:nvPr/>
        </p:nvSpPr>
        <p:spPr>
          <a:xfrm>
            <a:off x="5192672" y="1300476"/>
            <a:ext cx="4891626" cy="773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3600" b="1" dirty="0" smtClean="0">
                <a:solidFill>
                  <a:srgbClr val="FF0000"/>
                </a:solidFill>
                <a:latin typeface="Arabic Typesetting" panose="03020402040406030203" pitchFamily="66" charset="-78"/>
                <a:ea typeface="+mj-ea"/>
                <a:cs typeface="Arabic Typesetting" panose="03020402040406030203" pitchFamily="66" charset="-78"/>
              </a:rPr>
              <a:t>المدرسة </a:t>
            </a:r>
            <a:r>
              <a:rPr lang="ar-MA" sz="3600" b="1" dirty="0">
                <a:solidFill>
                  <a:srgbClr val="FF0000"/>
                </a:solidFill>
                <a:latin typeface="Arabic Typesetting" panose="03020402040406030203" pitchFamily="66" charset="-78"/>
                <a:ea typeface="+mj-ea"/>
                <a:cs typeface="Arabic Typesetting" panose="03020402040406030203" pitchFamily="66" charset="-78"/>
              </a:rPr>
              <a:t>العليا </a:t>
            </a:r>
            <a:r>
              <a:rPr lang="ar-MA" sz="3600" b="1" dirty="0" smtClean="0">
                <a:solidFill>
                  <a:srgbClr val="FF0000"/>
                </a:solidFill>
                <a:latin typeface="Arabic Typesetting" panose="03020402040406030203" pitchFamily="66" charset="-78"/>
                <a:ea typeface="+mj-ea"/>
                <a:cs typeface="Arabic Typesetting" panose="03020402040406030203" pitchFamily="66" charset="-78"/>
              </a:rPr>
              <a:t>للأساتذة بتطوان </a:t>
            </a:r>
            <a:r>
              <a:rPr lang="en-US" sz="3600" b="1" dirty="0" smtClean="0">
                <a:solidFill>
                  <a:srgbClr val="FF0000"/>
                </a:solidFill>
                <a:latin typeface="Arabic Typesetting" panose="03020402040406030203" pitchFamily="66" charset="-78"/>
                <a:ea typeface="+mj-ea"/>
                <a:cs typeface="Arabic Typesetting" panose="03020402040406030203" pitchFamily="66" charset="-78"/>
              </a:rPr>
              <a:t>ENS</a:t>
            </a:r>
            <a:endParaRPr lang="en-US" sz="2000" b="1" dirty="0">
              <a:solidFill>
                <a:srgbClr val="FF0000"/>
              </a:solidFill>
              <a:latin typeface="Arabic Typesetting" panose="03020402040406030203" pitchFamily="66" charset="-78"/>
              <a:ea typeface="+mj-ea"/>
              <a:cs typeface="Arabic Typesetting" panose="03020402040406030203" pitchFamily="66" charset="-78"/>
            </a:endParaRPr>
          </a:p>
        </p:txBody>
      </p:sp>
      <p:sp>
        <p:nvSpPr>
          <p:cNvPr id="17" name="Rectangle à coins arrondis 16"/>
          <p:cNvSpPr/>
          <p:nvPr/>
        </p:nvSpPr>
        <p:spPr>
          <a:xfrm>
            <a:off x="183209" y="2694567"/>
            <a:ext cx="4136382" cy="2789616"/>
          </a:xfrm>
          <a:prstGeom prst="roundRect">
            <a:avLst/>
          </a:prstGeom>
          <a:gradFill flip="none" rotWithShape="1">
            <a:gsLst>
              <a:gs pos="49000">
                <a:srgbClr val="99CCFF"/>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marL="571500" indent="-571500" algn="r" rtl="1">
              <a:buFont typeface="Arial" panose="020B0604020202020204" pitchFamily="34" charset="0"/>
              <a:buChar char="•"/>
            </a:pPr>
            <a:r>
              <a:rPr lang="ar-MA" sz="2800" b="1" dirty="0">
                <a:solidFill>
                  <a:schemeClr val="tx1"/>
                </a:solidFill>
                <a:latin typeface="Arabic Typesetting" panose="03020402040406030203" pitchFamily="66" charset="-78"/>
                <a:ea typeface="+mj-ea"/>
                <a:cs typeface="Arabic Typesetting" panose="03020402040406030203" pitchFamily="66" charset="-78"/>
              </a:rPr>
              <a:t>علوم الحياة و الأرض </a:t>
            </a:r>
            <a:endParaRPr lang="ar-MA" sz="28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الفزياء</a:t>
            </a:r>
            <a:r>
              <a:rPr lang="ar-MA" sz="2800" b="1" dirty="0" smtClean="0">
                <a:solidFill>
                  <a:schemeClr val="tx1"/>
                </a:solidFill>
                <a:latin typeface="Arabic Typesetting" panose="03020402040406030203" pitchFamily="66" charset="-78"/>
                <a:ea typeface="+mj-ea"/>
                <a:cs typeface="Arabic Typesetting" panose="03020402040406030203" pitchFamily="66" charset="-78"/>
              </a:rPr>
              <a:t> </a:t>
            </a:r>
            <a:r>
              <a:rPr lang="ar-MA" sz="2800" b="1" dirty="0">
                <a:solidFill>
                  <a:schemeClr val="tx1"/>
                </a:solidFill>
                <a:latin typeface="Arabic Typesetting" panose="03020402040406030203" pitchFamily="66" charset="-78"/>
                <a:ea typeface="+mj-ea"/>
                <a:cs typeface="Arabic Typesetting" panose="03020402040406030203" pitchFamily="66" charset="-78"/>
              </a:rPr>
              <a:t>و الكيمياء </a:t>
            </a:r>
            <a:endParaRPr lang="ar-MA" sz="28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الرياضيات</a:t>
            </a:r>
            <a:endParaRPr lang="ar-MA" sz="2800" b="1" dirty="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 </a:t>
            </a: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المعلوميات</a:t>
            </a:r>
            <a:endParaRPr lang="ar-MA" sz="2800" b="1" dirty="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endParaRPr lang="ar-MA" sz="4000" b="1" dirty="0">
              <a:solidFill>
                <a:schemeClr val="tx1"/>
              </a:solidFill>
              <a:latin typeface="Arabic Typesetting" panose="03020402040406030203" pitchFamily="66" charset="-78"/>
              <a:ea typeface="+mj-ea"/>
              <a:cs typeface="Arabic Typesetting" panose="03020402040406030203" pitchFamily="66" charset="-78"/>
            </a:endParaRPr>
          </a:p>
        </p:txBody>
      </p:sp>
      <p:sp>
        <p:nvSpPr>
          <p:cNvPr id="20" name="Sous-titre 2"/>
          <p:cNvSpPr txBox="1">
            <a:spLocks/>
          </p:cNvSpPr>
          <p:nvPr/>
        </p:nvSpPr>
        <p:spPr>
          <a:xfrm>
            <a:off x="143716" y="1805181"/>
            <a:ext cx="4055840" cy="388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3600" b="1" dirty="0" smtClean="0">
                <a:solidFill>
                  <a:srgbClr val="FF0000"/>
                </a:solidFill>
                <a:latin typeface="Arabic Typesetting" panose="03020402040406030203" pitchFamily="66" charset="-78"/>
                <a:ea typeface="+mj-ea"/>
                <a:cs typeface="Arabic Typesetting" panose="03020402040406030203" pitchFamily="66" charset="-78"/>
              </a:rPr>
              <a:t>المدرسة </a:t>
            </a:r>
            <a:r>
              <a:rPr lang="ar-MA" sz="3600" b="1" dirty="0">
                <a:solidFill>
                  <a:srgbClr val="FF0000"/>
                </a:solidFill>
                <a:latin typeface="Arabic Typesetting" panose="03020402040406030203" pitchFamily="66" charset="-78"/>
                <a:ea typeface="+mj-ea"/>
                <a:cs typeface="Arabic Typesetting" panose="03020402040406030203" pitchFamily="66" charset="-78"/>
              </a:rPr>
              <a:t>العليا </a:t>
            </a:r>
            <a:r>
              <a:rPr lang="ar-MA" sz="3600" b="1" dirty="0" smtClean="0">
                <a:solidFill>
                  <a:srgbClr val="FF0000"/>
                </a:solidFill>
                <a:latin typeface="Arabic Typesetting" panose="03020402040406030203" pitchFamily="66" charset="-78"/>
                <a:ea typeface="+mj-ea"/>
                <a:cs typeface="Arabic Typesetting" panose="03020402040406030203" pitchFamily="66" charset="-78"/>
              </a:rPr>
              <a:t>للأساتذة بمراكش</a:t>
            </a:r>
            <a:r>
              <a:rPr lang="en-US" sz="3600" b="1" dirty="0" smtClean="0">
                <a:solidFill>
                  <a:srgbClr val="FF0000"/>
                </a:solidFill>
                <a:latin typeface="Arabic Typesetting" panose="03020402040406030203" pitchFamily="66" charset="-78"/>
                <a:ea typeface="+mj-ea"/>
                <a:cs typeface="Arabic Typesetting" panose="03020402040406030203" pitchFamily="66" charset="-78"/>
              </a:rPr>
              <a:t>ENS</a:t>
            </a:r>
            <a:endParaRPr lang="en-US" sz="2000" b="1" dirty="0">
              <a:solidFill>
                <a:srgbClr val="FF0000"/>
              </a:solidFill>
              <a:latin typeface="Arabic Typesetting" panose="03020402040406030203" pitchFamily="66" charset="-78"/>
              <a:ea typeface="+mj-ea"/>
              <a:cs typeface="Arabic Typesetting" panose="03020402040406030203" pitchFamily="66" charset="-78"/>
            </a:endParaRPr>
          </a:p>
        </p:txBody>
      </p:sp>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044" y="390946"/>
            <a:ext cx="3601303" cy="882841"/>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05" y="468610"/>
            <a:ext cx="3430262" cy="1268816"/>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4" name="Sous-titre 2"/>
          <p:cNvSpPr txBox="1">
            <a:spLocks/>
          </p:cNvSpPr>
          <p:nvPr/>
        </p:nvSpPr>
        <p:spPr>
          <a:xfrm>
            <a:off x="8771666" y="1843617"/>
            <a:ext cx="2885613" cy="699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MA" sz="3600" b="1" dirty="0" smtClean="0">
                <a:solidFill>
                  <a:srgbClr val="FF0000"/>
                </a:solidFill>
                <a:latin typeface="Arabic Typesetting" panose="03020402040406030203" pitchFamily="66" charset="-78"/>
                <a:ea typeface="+mj-ea"/>
                <a:cs typeface="Arabic Typesetting" panose="03020402040406030203" pitchFamily="66" charset="-78"/>
              </a:rPr>
              <a:t>الاجازة المهنية</a:t>
            </a:r>
            <a:r>
              <a:rPr lang="fr-FR" sz="3600" b="1" dirty="0" smtClean="0">
                <a:solidFill>
                  <a:srgbClr val="FF0000"/>
                </a:solidFill>
                <a:latin typeface="Arabic Typesetting" panose="03020402040406030203" pitchFamily="66" charset="-78"/>
                <a:ea typeface="+mj-ea"/>
                <a:cs typeface="Arabic Typesetting" panose="03020402040406030203" pitchFamily="66" charset="-78"/>
              </a:rPr>
              <a:t> S5 </a:t>
            </a:r>
            <a:endParaRPr lang="en-US" sz="2000" b="1" dirty="0">
              <a:solidFill>
                <a:srgbClr val="FF0000"/>
              </a:solidFill>
              <a:latin typeface="Arabic Typesetting" panose="03020402040406030203" pitchFamily="66" charset="-78"/>
              <a:ea typeface="+mj-ea"/>
              <a:cs typeface="Arabic Typesetting" panose="03020402040406030203" pitchFamily="66" charset="-78"/>
            </a:endParaRPr>
          </a:p>
        </p:txBody>
      </p:sp>
      <p:sp>
        <p:nvSpPr>
          <p:cNvPr id="16" name="Sous-titre 2"/>
          <p:cNvSpPr txBox="1">
            <a:spLocks/>
          </p:cNvSpPr>
          <p:nvPr/>
        </p:nvSpPr>
        <p:spPr>
          <a:xfrm>
            <a:off x="857613" y="2176975"/>
            <a:ext cx="2885613" cy="699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MA" sz="4000" b="1" dirty="0" smtClean="0">
                <a:solidFill>
                  <a:srgbClr val="FF0000"/>
                </a:solidFill>
                <a:latin typeface="Arabic Typesetting" panose="03020402040406030203" pitchFamily="66" charset="-78"/>
                <a:ea typeface="+mj-ea"/>
                <a:cs typeface="Arabic Typesetting" panose="03020402040406030203" pitchFamily="66" charset="-78"/>
              </a:rPr>
              <a:t>الاجازة </a:t>
            </a:r>
            <a:r>
              <a:rPr lang="ar-MA" sz="4000" b="1" dirty="0" err="1" smtClean="0">
                <a:solidFill>
                  <a:srgbClr val="FF0000"/>
                </a:solidFill>
                <a:latin typeface="Arabic Typesetting" panose="03020402040406030203" pitchFamily="66" charset="-78"/>
                <a:ea typeface="+mj-ea"/>
                <a:cs typeface="Arabic Typesetting" panose="03020402040406030203" pitchFamily="66" charset="-78"/>
              </a:rPr>
              <a:t>الممهنية</a:t>
            </a:r>
            <a:r>
              <a:rPr lang="fr-FR" sz="4000" b="1" dirty="0" smtClean="0">
                <a:solidFill>
                  <a:srgbClr val="FF0000"/>
                </a:solidFill>
                <a:latin typeface="Arabic Typesetting" panose="03020402040406030203" pitchFamily="66" charset="-78"/>
                <a:ea typeface="+mj-ea"/>
                <a:cs typeface="Arabic Typesetting" panose="03020402040406030203" pitchFamily="66" charset="-78"/>
              </a:rPr>
              <a:t> S3 </a:t>
            </a:r>
            <a:endParaRPr lang="en-US" sz="2400" b="1" dirty="0">
              <a:solidFill>
                <a:srgbClr val="FF0000"/>
              </a:solidFill>
              <a:latin typeface="Arabic Typesetting" panose="03020402040406030203" pitchFamily="66" charset="-78"/>
              <a:ea typeface="+mj-ea"/>
              <a:cs typeface="Arabic Typesetting" panose="03020402040406030203" pitchFamily="66" charset="-78"/>
            </a:endParaRPr>
          </a:p>
        </p:txBody>
      </p:sp>
      <p:sp>
        <p:nvSpPr>
          <p:cNvPr id="18" name="Rectangle à coins arrondis 17"/>
          <p:cNvSpPr/>
          <p:nvPr/>
        </p:nvSpPr>
        <p:spPr>
          <a:xfrm>
            <a:off x="4895955" y="2693126"/>
            <a:ext cx="3545679" cy="2789616"/>
          </a:xfrm>
          <a:prstGeom prst="roundRect">
            <a:avLst/>
          </a:prstGeom>
          <a:gradFill flip="none" rotWithShape="1">
            <a:gsLst>
              <a:gs pos="49000">
                <a:srgbClr val="99CCFF"/>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تصميم المواقع و الوسائط المتعددة</a:t>
            </a: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التحليل البيولوجي و </a:t>
            </a: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البيوكيميائي</a:t>
            </a:r>
            <a:endParaRPr lang="ar-MA" sz="28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تطوير التطبيقات </a:t>
            </a: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المعلومياتية</a:t>
            </a:r>
            <a:endParaRPr lang="ar-MA" sz="28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التهيئة المعمارية و البيئية</a:t>
            </a: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المساعدة الادارية</a:t>
            </a:r>
          </a:p>
        </p:txBody>
      </p:sp>
      <p:sp>
        <p:nvSpPr>
          <p:cNvPr id="24" name="Sous-titre 2"/>
          <p:cNvSpPr txBox="1">
            <a:spLocks/>
          </p:cNvSpPr>
          <p:nvPr/>
        </p:nvSpPr>
        <p:spPr>
          <a:xfrm>
            <a:off x="4951368" y="1963467"/>
            <a:ext cx="3545679" cy="699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MA" sz="3600" b="1" dirty="0" smtClean="0">
                <a:solidFill>
                  <a:srgbClr val="FF0000"/>
                </a:solidFill>
                <a:latin typeface="Arabic Typesetting" panose="03020402040406030203" pitchFamily="66" charset="-78"/>
                <a:ea typeface="+mj-ea"/>
                <a:cs typeface="Arabic Typesetting" panose="03020402040406030203" pitchFamily="66" charset="-78"/>
              </a:rPr>
              <a:t>الدبلوم الجامعي للتكنولوجيا</a:t>
            </a:r>
            <a:r>
              <a:rPr lang="fr-FR" sz="3600" b="1" dirty="0" smtClean="0">
                <a:solidFill>
                  <a:srgbClr val="FF0000"/>
                </a:solidFill>
                <a:latin typeface="Arabic Typesetting" panose="03020402040406030203" pitchFamily="66" charset="-78"/>
                <a:ea typeface="+mj-ea"/>
                <a:cs typeface="Arabic Typesetting" panose="03020402040406030203" pitchFamily="66" charset="-78"/>
              </a:rPr>
              <a:t>DUT</a:t>
            </a:r>
            <a:endParaRPr lang="en-US" sz="2000" b="1" dirty="0">
              <a:solidFill>
                <a:srgbClr val="FF0000"/>
              </a:solidFill>
              <a:latin typeface="Arabic Typesetting" panose="03020402040406030203" pitchFamily="66" charset="-78"/>
              <a:ea typeface="+mj-ea"/>
              <a:cs typeface="Arabic Typesetting" panose="03020402040406030203" pitchFamily="66" charset="-78"/>
            </a:endParaRPr>
          </a:p>
        </p:txBody>
      </p:sp>
      <p:sp>
        <p:nvSpPr>
          <p:cNvPr id="13" name="Rectangle 12"/>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3991923112"/>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 fill="hold"/>
                                        <p:tgtEl>
                                          <p:spTgt spid="21"/>
                                        </p:tgtEl>
                                        <p:attrNameLst>
                                          <p:attrName>ppt_x</p:attrName>
                                        </p:attrNameLst>
                                      </p:cBhvr>
                                      <p:tavLst>
                                        <p:tav tm="0">
                                          <p:val>
                                            <p:strVal val="#ppt_x"/>
                                          </p:val>
                                        </p:tav>
                                        <p:tav tm="100000">
                                          <p:val>
                                            <p:strVal val="#ppt_x"/>
                                          </p:val>
                                        </p:tav>
                                      </p:tavLst>
                                    </p:anim>
                                    <p:anim calcmode="lin" valueType="num">
                                      <p:cBhvr additive="base">
                                        <p:cTn id="8" dur="10" fill="hold"/>
                                        <p:tgtEl>
                                          <p:spTgt spid="21"/>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25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25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25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right)">
                                      <p:cBhvr>
                                        <p:cTn id="24" dur="250"/>
                                        <p:tgtEl>
                                          <p:spTgt spid="24"/>
                                        </p:tgtEl>
                                      </p:cBhvr>
                                    </p:animEffect>
                                  </p:childTnLst>
                                </p:cTn>
                              </p:par>
                            </p:childTnLst>
                          </p:cTn>
                        </p:par>
                        <p:par>
                          <p:cTn id="25" fill="hold">
                            <p:stCondLst>
                              <p:cond delay="250"/>
                            </p:stCondLst>
                            <p:childTnLst>
                              <p:par>
                                <p:cTn id="26" presetID="22"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25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 fill="hold"/>
                                        <p:tgtEl>
                                          <p:spTgt spid="22"/>
                                        </p:tgtEl>
                                        <p:attrNameLst>
                                          <p:attrName>ppt_x</p:attrName>
                                        </p:attrNameLst>
                                      </p:cBhvr>
                                      <p:tavLst>
                                        <p:tav tm="0">
                                          <p:val>
                                            <p:strVal val="#ppt_x"/>
                                          </p:val>
                                        </p:tav>
                                        <p:tav tm="100000">
                                          <p:val>
                                            <p:strVal val="#ppt_x"/>
                                          </p:val>
                                        </p:tav>
                                      </p:tavLst>
                                    </p:anim>
                                    <p:anim calcmode="lin" valueType="num">
                                      <p:cBhvr additive="base">
                                        <p:cTn id="34" dur="10" fill="hold"/>
                                        <p:tgtEl>
                                          <p:spTgt spid="22"/>
                                        </p:tgtEl>
                                        <p:attrNameLst>
                                          <p:attrName>ppt_y</p:attrName>
                                        </p:attrNameLst>
                                      </p:cBhvr>
                                      <p:tavLst>
                                        <p:tav tm="0">
                                          <p:val>
                                            <p:strVal val="0-#ppt_h/2"/>
                                          </p:val>
                                        </p:tav>
                                        <p:tav tm="100000">
                                          <p:val>
                                            <p:strVal val="#ppt_y"/>
                                          </p:val>
                                        </p:tav>
                                      </p:tavLst>
                                    </p:anim>
                                  </p:childTnLst>
                                </p:cTn>
                              </p:par>
                              <p:par>
                                <p:cTn id="35" presetID="2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250"/>
                                        <p:tgtEl>
                                          <p:spTgt spid="1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right)">
                                      <p:cBhvr>
                                        <p:cTn id="40" dur="250"/>
                                        <p:tgtEl>
                                          <p:spTgt spid="20"/>
                                        </p:tgtEl>
                                      </p:cBhvr>
                                    </p:animEffect>
                                  </p:childTnLst>
                                </p:cTn>
                              </p:par>
                            </p:childTnLst>
                          </p:cTn>
                        </p:par>
                        <p:par>
                          <p:cTn id="41" fill="hold">
                            <p:stCondLst>
                              <p:cond delay="25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0" grpId="0"/>
      <p:bldP spid="17" grpId="0" animBg="1"/>
      <p:bldP spid="20" grpId="0"/>
      <p:bldP spid="14" grpId="0"/>
      <p:bldP spid="16" grpId="0"/>
      <p:bldP spid="18"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à coins arrondis 26"/>
          <p:cNvSpPr/>
          <p:nvPr/>
        </p:nvSpPr>
        <p:spPr>
          <a:xfrm>
            <a:off x="6445426" y="2632952"/>
            <a:ext cx="5541888" cy="2789616"/>
          </a:xfrm>
          <a:prstGeom prst="roundRect">
            <a:avLst/>
          </a:prstGeom>
          <a:gradFill flip="none" rotWithShape="1">
            <a:gsLst>
              <a:gs pos="49000">
                <a:srgbClr val="99CCFF"/>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1- علوم الحياة و الأرض 2- </a:t>
            </a: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الفزياء</a:t>
            </a:r>
            <a:r>
              <a:rPr lang="ar-MA" sz="2800" b="1" dirty="0" smtClean="0">
                <a:solidFill>
                  <a:schemeClr val="tx1"/>
                </a:solidFill>
                <a:latin typeface="Arabic Typesetting" panose="03020402040406030203" pitchFamily="66" charset="-78"/>
                <a:ea typeface="+mj-ea"/>
                <a:cs typeface="Arabic Typesetting" panose="03020402040406030203" pitchFamily="66" charset="-78"/>
              </a:rPr>
              <a:t> و الكيمياء 3- الرياضيات</a:t>
            </a: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التشفير </a:t>
            </a: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الرياضياتي</a:t>
            </a:r>
            <a:r>
              <a:rPr lang="ar-MA" sz="2800" b="1" dirty="0" smtClean="0">
                <a:solidFill>
                  <a:schemeClr val="tx1"/>
                </a:solidFill>
                <a:latin typeface="Arabic Typesetting" panose="03020402040406030203" pitchFamily="66" charset="-78"/>
                <a:ea typeface="+mj-ea"/>
                <a:cs typeface="Arabic Typesetting" panose="03020402040406030203" pitchFamily="66" charset="-78"/>
              </a:rPr>
              <a:t> وأمن المعلومات</a:t>
            </a: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اللغة الفرنسية و </a:t>
            </a: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ادابها</a:t>
            </a:r>
            <a:endParaRPr lang="ar-MA" sz="28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تدريس التربية البدنية </a:t>
            </a: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الرياضة و </a:t>
            </a: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الترفية</a:t>
            </a:r>
            <a:endParaRPr lang="ar-MA" sz="2800" b="1" dirty="0" smtClean="0">
              <a:solidFill>
                <a:schemeClr val="tx1"/>
              </a:solidFill>
              <a:latin typeface="Arabic Typesetting" panose="03020402040406030203" pitchFamily="66" charset="-78"/>
              <a:ea typeface="+mj-ea"/>
              <a:cs typeface="Arabic Typesetting" panose="03020402040406030203" pitchFamily="66" charset="-78"/>
            </a:endParaRPr>
          </a:p>
        </p:txBody>
      </p:sp>
      <p:sp>
        <p:nvSpPr>
          <p:cNvPr id="10" name="Sous-titre 2"/>
          <p:cNvSpPr txBox="1">
            <a:spLocks/>
          </p:cNvSpPr>
          <p:nvPr/>
        </p:nvSpPr>
        <p:spPr>
          <a:xfrm>
            <a:off x="6770557" y="1503947"/>
            <a:ext cx="4891626" cy="773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3600" b="1" dirty="0" smtClean="0">
                <a:solidFill>
                  <a:srgbClr val="FF0000"/>
                </a:solidFill>
                <a:latin typeface="Arabic Typesetting" panose="03020402040406030203" pitchFamily="66" charset="-78"/>
                <a:ea typeface="+mj-ea"/>
                <a:cs typeface="Arabic Typesetting" panose="03020402040406030203" pitchFamily="66" charset="-78"/>
              </a:rPr>
              <a:t>المدرسة </a:t>
            </a:r>
            <a:r>
              <a:rPr lang="ar-MA" sz="3600" b="1" dirty="0">
                <a:solidFill>
                  <a:srgbClr val="FF0000"/>
                </a:solidFill>
                <a:latin typeface="Arabic Typesetting" panose="03020402040406030203" pitchFamily="66" charset="-78"/>
                <a:ea typeface="+mj-ea"/>
                <a:cs typeface="Arabic Typesetting" panose="03020402040406030203" pitchFamily="66" charset="-78"/>
              </a:rPr>
              <a:t>العليا </a:t>
            </a:r>
            <a:r>
              <a:rPr lang="ar-MA" sz="3600" b="1" dirty="0" smtClean="0">
                <a:solidFill>
                  <a:srgbClr val="FF0000"/>
                </a:solidFill>
                <a:latin typeface="Arabic Typesetting" panose="03020402040406030203" pitchFamily="66" charset="-78"/>
                <a:ea typeface="+mj-ea"/>
                <a:cs typeface="Arabic Typesetting" panose="03020402040406030203" pitchFamily="66" charset="-78"/>
              </a:rPr>
              <a:t>للأساتذة بالدار البيضاء </a:t>
            </a:r>
            <a:r>
              <a:rPr lang="en-US" sz="3600" b="1" dirty="0">
                <a:solidFill>
                  <a:srgbClr val="FF0000"/>
                </a:solidFill>
                <a:latin typeface="Arabic Typesetting" panose="03020402040406030203" pitchFamily="66" charset="-78"/>
                <a:ea typeface="+mj-ea"/>
                <a:cs typeface="Arabic Typesetting" panose="03020402040406030203" pitchFamily="66" charset="-78"/>
              </a:rPr>
              <a:t>ENS</a:t>
            </a:r>
            <a:endParaRPr lang="en-US" sz="2000" b="1" dirty="0">
              <a:solidFill>
                <a:srgbClr val="FF0000"/>
              </a:solidFill>
              <a:latin typeface="Arabic Typesetting" panose="03020402040406030203" pitchFamily="66" charset="-78"/>
              <a:ea typeface="+mj-ea"/>
              <a:cs typeface="Arabic Typesetting" panose="03020402040406030203" pitchFamily="66" charset="-78"/>
            </a:endParaRPr>
          </a:p>
        </p:txBody>
      </p:sp>
      <p:sp>
        <p:nvSpPr>
          <p:cNvPr id="17" name="Rectangle à coins arrondis 16"/>
          <p:cNvSpPr/>
          <p:nvPr/>
        </p:nvSpPr>
        <p:spPr>
          <a:xfrm>
            <a:off x="210331" y="2632952"/>
            <a:ext cx="5799907" cy="2789616"/>
          </a:xfrm>
          <a:prstGeom prst="roundRect">
            <a:avLst/>
          </a:prstGeom>
          <a:gradFill flip="none" rotWithShape="1">
            <a:gsLst>
              <a:gs pos="49000">
                <a:srgbClr val="99CCFF"/>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marL="571500" indent="-571500" algn="r" rtl="1">
              <a:buFont typeface="Arial" panose="020B0604020202020204" pitchFamily="34" charset="0"/>
              <a:buChar char="•"/>
            </a:pPr>
            <a:r>
              <a:rPr lang="ar-MA" sz="2800" b="1" dirty="0">
                <a:solidFill>
                  <a:schemeClr val="tx1"/>
                </a:solidFill>
                <a:latin typeface="Arabic Typesetting" panose="03020402040406030203" pitchFamily="66" charset="-78"/>
                <a:ea typeface="+mj-ea"/>
                <a:cs typeface="Arabic Typesetting" panose="03020402040406030203" pitchFamily="66" charset="-78"/>
              </a:rPr>
              <a:t>علوم الحياة و الأرض </a:t>
            </a:r>
            <a:endParaRPr lang="ar-MA" sz="28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800" b="1" dirty="0" err="1" smtClean="0">
                <a:solidFill>
                  <a:schemeClr val="tx1"/>
                </a:solidFill>
                <a:latin typeface="Arabic Typesetting" panose="03020402040406030203" pitchFamily="66" charset="-78"/>
                <a:ea typeface="+mj-ea"/>
                <a:cs typeface="Arabic Typesetting" panose="03020402040406030203" pitchFamily="66" charset="-78"/>
              </a:rPr>
              <a:t>الفزياء</a:t>
            </a:r>
            <a:r>
              <a:rPr lang="ar-MA" sz="2800" b="1" dirty="0" smtClean="0">
                <a:solidFill>
                  <a:schemeClr val="tx1"/>
                </a:solidFill>
                <a:latin typeface="Arabic Typesetting" panose="03020402040406030203" pitchFamily="66" charset="-78"/>
                <a:ea typeface="+mj-ea"/>
                <a:cs typeface="Arabic Typesetting" panose="03020402040406030203" pitchFamily="66" charset="-78"/>
              </a:rPr>
              <a:t> </a:t>
            </a:r>
            <a:r>
              <a:rPr lang="ar-MA" sz="2800" b="1" dirty="0">
                <a:solidFill>
                  <a:schemeClr val="tx1"/>
                </a:solidFill>
                <a:latin typeface="Arabic Typesetting" panose="03020402040406030203" pitchFamily="66" charset="-78"/>
                <a:ea typeface="+mj-ea"/>
                <a:cs typeface="Arabic Typesetting" panose="03020402040406030203" pitchFamily="66" charset="-78"/>
              </a:rPr>
              <a:t>و الكيمياء </a:t>
            </a:r>
            <a:endParaRPr lang="ar-MA" sz="2800" b="1" dirty="0" smtClean="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الرياضيات</a:t>
            </a:r>
            <a:endParaRPr lang="ar-MA" sz="2800" b="1" dirty="0">
              <a:solidFill>
                <a:schemeClr val="tx1"/>
              </a:solidFill>
              <a:latin typeface="Arabic Typesetting" panose="03020402040406030203" pitchFamily="66" charset="-78"/>
              <a:ea typeface="+mj-ea"/>
              <a:cs typeface="Arabic Typesetting" panose="03020402040406030203" pitchFamily="66" charset="-78"/>
            </a:endParaRPr>
          </a:p>
          <a:p>
            <a:pPr marL="571500" indent="-571500" algn="r" rtl="1">
              <a:buFont typeface="Arial" panose="020B0604020202020204" pitchFamily="34" charset="0"/>
              <a:buChar char="•"/>
            </a:pPr>
            <a:r>
              <a:rPr lang="ar-MA" sz="2800" b="1" dirty="0" smtClean="0">
                <a:solidFill>
                  <a:schemeClr val="tx1"/>
                </a:solidFill>
                <a:latin typeface="Arabic Typesetting" panose="03020402040406030203" pitchFamily="66" charset="-78"/>
                <a:ea typeface="+mj-ea"/>
                <a:cs typeface="Arabic Typesetting" panose="03020402040406030203" pitchFamily="66" charset="-78"/>
              </a:rPr>
              <a:t>تكنولوجيا التعليم </a:t>
            </a:r>
            <a:r>
              <a:rPr lang="ar-MA" sz="2800" b="1" dirty="0">
                <a:solidFill>
                  <a:schemeClr val="tx1"/>
                </a:solidFill>
                <a:latin typeface="Arabic Typesetting" panose="03020402040406030203" pitchFamily="66" charset="-78"/>
                <a:ea typeface="+mj-ea"/>
                <a:cs typeface="Arabic Typesetting" panose="03020402040406030203" pitchFamily="66" charset="-78"/>
              </a:rPr>
              <a:t>وتطوير الوسائط المتعددة</a:t>
            </a:r>
            <a:endParaRPr lang="ar-MA" sz="4000" b="1" dirty="0">
              <a:solidFill>
                <a:schemeClr val="tx1"/>
              </a:solidFill>
              <a:latin typeface="Arabic Typesetting" panose="03020402040406030203" pitchFamily="66" charset="-78"/>
              <a:ea typeface="+mj-ea"/>
              <a:cs typeface="Arabic Typesetting" panose="03020402040406030203" pitchFamily="66" charset="-78"/>
            </a:endParaRPr>
          </a:p>
        </p:txBody>
      </p:sp>
      <p:sp>
        <p:nvSpPr>
          <p:cNvPr id="20" name="Sous-titre 2"/>
          <p:cNvSpPr txBox="1">
            <a:spLocks/>
          </p:cNvSpPr>
          <p:nvPr/>
        </p:nvSpPr>
        <p:spPr>
          <a:xfrm>
            <a:off x="456505" y="1737426"/>
            <a:ext cx="4055840" cy="388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3600" b="1" dirty="0" smtClean="0">
                <a:solidFill>
                  <a:srgbClr val="FF0000"/>
                </a:solidFill>
                <a:latin typeface="Arabic Typesetting" panose="03020402040406030203" pitchFamily="66" charset="-78"/>
                <a:ea typeface="+mj-ea"/>
                <a:cs typeface="Arabic Typesetting" panose="03020402040406030203" pitchFamily="66" charset="-78"/>
              </a:rPr>
              <a:t>المدرسة </a:t>
            </a:r>
            <a:r>
              <a:rPr lang="ar-MA" sz="3600" b="1" dirty="0">
                <a:solidFill>
                  <a:srgbClr val="FF0000"/>
                </a:solidFill>
                <a:latin typeface="Arabic Typesetting" panose="03020402040406030203" pitchFamily="66" charset="-78"/>
                <a:ea typeface="+mj-ea"/>
                <a:cs typeface="Arabic Typesetting" panose="03020402040406030203" pitchFamily="66" charset="-78"/>
              </a:rPr>
              <a:t>العليا </a:t>
            </a:r>
            <a:r>
              <a:rPr lang="ar-MA" sz="3600" b="1" dirty="0" smtClean="0">
                <a:solidFill>
                  <a:srgbClr val="FF0000"/>
                </a:solidFill>
                <a:latin typeface="Arabic Typesetting" panose="03020402040406030203" pitchFamily="66" charset="-78"/>
                <a:ea typeface="+mj-ea"/>
                <a:cs typeface="Arabic Typesetting" panose="03020402040406030203" pitchFamily="66" charset="-78"/>
              </a:rPr>
              <a:t>للأساتذة بفاس</a:t>
            </a:r>
            <a:r>
              <a:rPr lang="en-US" sz="3600" b="1" dirty="0" smtClean="0">
                <a:solidFill>
                  <a:srgbClr val="FF0000"/>
                </a:solidFill>
                <a:latin typeface="Arabic Typesetting" panose="03020402040406030203" pitchFamily="66" charset="-78"/>
                <a:ea typeface="+mj-ea"/>
                <a:cs typeface="Arabic Typesetting" panose="03020402040406030203" pitchFamily="66" charset="-78"/>
              </a:rPr>
              <a:t>ENS</a:t>
            </a:r>
            <a:endParaRPr lang="en-US" sz="2000" b="1" dirty="0">
              <a:solidFill>
                <a:srgbClr val="FF0000"/>
              </a:solidFill>
              <a:latin typeface="Arabic Typesetting" panose="03020402040406030203" pitchFamily="66" charset="-78"/>
              <a:ea typeface="+mj-ea"/>
              <a:cs typeface="Arabic Typesetting" panose="03020402040406030203" pitchFamily="66" charset="-78"/>
            </a:endParaRPr>
          </a:p>
        </p:txBody>
      </p:sp>
      <p:pic>
        <p:nvPicPr>
          <p:cNvPr id="21" name="Imag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634" y="498744"/>
            <a:ext cx="4294732" cy="882841"/>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075" y="452182"/>
            <a:ext cx="3071447" cy="1268816"/>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4" name="Sous-titre 2"/>
          <p:cNvSpPr txBox="1">
            <a:spLocks/>
          </p:cNvSpPr>
          <p:nvPr/>
        </p:nvSpPr>
        <p:spPr>
          <a:xfrm>
            <a:off x="7547020" y="1926468"/>
            <a:ext cx="3112157" cy="699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MA" sz="4000" b="1" dirty="0" smtClean="0">
                <a:solidFill>
                  <a:srgbClr val="FF0000"/>
                </a:solidFill>
                <a:latin typeface="Arabic Typesetting" panose="03020402040406030203" pitchFamily="66" charset="-78"/>
                <a:ea typeface="+mj-ea"/>
                <a:cs typeface="Arabic Typesetting" panose="03020402040406030203" pitchFamily="66" charset="-78"/>
              </a:rPr>
              <a:t>الاجازة المهنية</a:t>
            </a:r>
            <a:r>
              <a:rPr lang="fr-FR" sz="4000" b="1" dirty="0" smtClean="0">
                <a:solidFill>
                  <a:srgbClr val="FF0000"/>
                </a:solidFill>
                <a:latin typeface="Arabic Typesetting" panose="03020402040406030203" pitchFamily="66" charset="-78"/>
                <a:ea typeface="+mj-ea"/>
                <a:cs typeface="Arabic Typesetting" panose="03020402040406030203" pitchFamily="66" charset="-78"/>
              </a:rPr>
              <a:t> S1 et S5</a:t>
            </a:r>
            <a:endParaRPr lang="en-US" sz="2400" b="1" dirty="0">
              <a:solidFill>
                <a:srgbClr val="FF0000"/>
              </a:solidFill>
              <a:latin typeface="Arabic Typesetting" panose="03020402040406030203" pitchFamily="66" charset="-78"/>
              <a:ea typeface="+mj-ea"/>
              <a:cs typeface="Arabic Typesetting" panose="03020402040406030203" pitchFamily="66" charset="-78"/>
            </a:endParaRPr>
          </a:p>
        </p:txBody>
      </p:sp>
      <p:sp>
        <p:nvSpPr>
          <p:cNvPr id="16" name="Sous-titre 2"/>
          <p:cNvSpPr txBox="1">
            <a:spLocks/>
          </p:cNvSpPr>
          <p:nvPr/>
        </p:nvSpPr>
        <p:spPr>
          <a:xfrm>
            <a:off x="1220241" y="2142076"/>
            <a:ext cx="3338394" cy="699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MA" sz="4000" b="1" dirty="0" smtClean="0">
                <a:solidFill>
                  <a:srgbClr val="FF0000"/>
                </a:solidFill>
                <a:latin typeface="Arabic Typesetting" panose="03020402040406030203" pitchFamily="66" charset="-78"/>
                <a:ea typeface="+mj-ea"/>
                <a:cs typeface="Arabic Typesetting" panose="03020402040406030203" pitchFamily="66" charset="-78"/>
              </a:rPr>
              <a:t>الاجازة </a:t>
            </a:r>
            <a:r>
              <a:rPr lang="ar-MA" sz="4000" b="1" dirty="0" err="1" smtClean="0">
                <a:solidFill>
                  <a:srgbClr val="FF0000"/>
                </a:solidFill>
                <a:latin typeface="Arabic Typesetting" panose="03020402040406030203" pitchFamily="66" charset="-78"/>
                <a:ea typeface="+mj-ea"/>
                <a:cs typeface="Arabic Typesetting" panose="03020402040406030203" pitchFamily="66" charset="-78"/>
              </a:rPr>
              <a:t>الممهنية</a:t>
            </a:r>
            <a:r>
              <a:rPr lang="fr-FR" sz="4000" b="1" dirty="0" smtClean="0">
                <a:solidFill>
                  <a:srgbClr val="FF0000"/>
                </a:solidFill>
                <a:latin typeface="Arabic Typesetting" panose="03020402040406030203" pitchFamily="66" charset="-78"/>
                <a:ea typeface="+mj-ea"/>
                <a:cs typeface="Arabic Typesetting" panose="03020402040406030203" pitchFamily="66" charset="-78"/>
              </a:rPr>
              <a:t> S1 et S5 </a:t>
            </a:r>
            <a:endParaRPr lang="en-US" sz="2400" b="1" dirty="0">
              <a:solidFill>
                <a:srgbClr val="FF0000"/>
              </a:solidFill>
              <a:latin typeface="Arabic Typesetting" panose="03020402040406030203" pitchFamily="66" charset="-78"/>
              <a:ea typeface="+mj-ea"/>
              <a:cs typeface="Arabic Typesetting" panose="03020402040406030203" pitchFamily="66" charset="-78"/>
            </a:endParaRPr>
          </a:p>
        </p:txBody>
      </p:sp>
      <p:sp>
        <p:nvSpPr>
          <p:cNvPr id="11" name="Rectangle 10"/>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2693289869"/>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 fill="hold"/>
                                        <p:tgtEl>
                                          <p:spTgt spid="21"/>
                                        </p:tgtEl>
                                        <p:attrNameLst>
                                          <p:attrName>ppt_x</p:attrName>
                                        </p:attrNameLst>
                                      </p:cBhvr>
                                      <p:tavLst>
                                        <p:tav tm="0">
                                          <p:val>
                                            <p:strVal val="#ppt_x"/>
                                          </p:val>
                                        </p:tav>
                                        <p:tav tm="100000">
                                          <p:val>
                                            <p:strVal val="#ppt_x"/>
                                          </p:val>
                                        </p:tav>
                                      </p:tavLst>
                                    </p:anim>
                                    <p:anim calcmode="lin" valueType="num">
                                      <p:cBhvr additive="base">
                                        <p:cTn id="8" dur="1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250"/>
                                        <p:tgtEl>
                                          <p:spTgt spid="2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250"/>
                                        <p:tgtEl>
                                          <p:spTgt spid="1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10" fill="hold"/>
                                        <p:tgtEl>
                                          <p:spTgt spid="22"/>
                                        </p:tgtEl>
                                        <p:attrNameLst>
                                          <p:attrName>ppt_x</p:attrName>
                                        </p:attrNameLst>
                                      </p:cBhvr>
                                      <p:tavLst>
                                        <p:tav tm="0">
                                          <p:val>
                                            <p:strVal val="#ppt_x"/>
                                          </p:val>
                                        </p:tav>
                                        <p:tav tm="100000">
                                          <p:val>
                                            <p:strVal val="#ppt_x"/>
                                          </p:val>
                                        </p:tav>
                                      </p:tavLst>
                                    </p:anim>
                                    <p:anim calcmode="lin" valueType="num">
                                      <p:cBhvr additive="base">
                                        <p:cTn id="25" dur="1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250"/>
                                        <p:tgtEl>
                                          <p:spTgt spid="17"/>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250"/>
                                        <p:tgtEl>
                                          <p:spTgt spid="16"/>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right)">
                                      <p:cBhvr>
                                        <p:cTn id="36"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0" grpId="0"/>
      <p:bldP spid="17" grpId="0" animBg="1"/>
      <p:bldP spid="20" grpId="0"/>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hlinkClick r:id="rId2" action="ppaction://hlinkfile"/>
          </p:cNvPr>
          <p:cNvSpPr/>
          <p:nvPr/>
        </p:nvSpPr>
        <p:spPr>
          <a:xfrm>
            <a:off x="864800" y="1566451"/>
            <a:ext cx="4706058" cy="887896"/>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b="1" dirty="0">
                <a:solidFill>
                  <a:srgbClr val="002060"/>
                </a:solidFill>
              </a:rPr>
              <a:t>سلك الضباط بالقوات </a:t>
            </a:r>
            <a:r>
              <a:rPr lang="ar-MA" b="1" dirty="0" smtClean="0">
                <a:solidFill>
                  <a:srgbClr val="002060"/>
                </a:solidFill>
              </a:rPr>
              <a:t>المساعدة</a:t>
            </a:r>
            <a:endParaRPr lang="ar-MA" b="1" dirty="0">
              <a:solidFill>
                <a:srgbClr val="002060"/>
              </a:solidFill>
            </a:endParaRPr>
          </a:p>
          <a:p>
            <a:pPr algn="ctr" defTabSz="1333500">
              <a:lnSpc>
                <a:spcPct val="90000"/>
              </a:lnSpc>
              <a:spcBef>
                <a:spcPct val="0"/>
              </a:spcBef>
              <a:spcAft>
                <a:spcPct val="35000"/>
              </a:spcAft>
            </a:pPr>
            <a:r>
              <a:rPr lang="ar-MA" b="1" dirty="0">
                <a:solidFill>
                  <a:srgbClr val="002060"/>
                </a:solidFill>
              </a:rPr>
              <a:t>بالأكاديمية الملكية العسكرية</a:t>
            </a:r>
          </a:p>
        </p:txBody>
      </p:sp>
      <p:sp>
        <p:nvSpPr>
          <p:cNvPr id="13" name="Forme libre 12">
            <a:hlinkClick r:id="rId3" action="ppaction://hlinkfile"/>
          </p:cNvPr>
          <p:cNvSpPr/>
          <p:nvPr/>
        </p:nvSpPr>
        <p:spPr>
          <a:xfrm>
            <a:off x="7140205" y="1640672"/>
            <a:ext cx="4265501" cy="87412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000" b="1" dirty="0">
                <a:solidFill>
                  <a:srgbClr val="002060"/>
                </a:solidFill>
              </a:rPr>
              <a:t>سلك الضباط بالقوات المسلحة </a:t>
            </a:r>
            <a:r>
              <a:rPr lang="ar-MA" sz="2000" b="1" dirty="0" smtClean="0">
                <a:solidFill>
                  <a:srgbClr val="002060"/>
                </a:solidFill>
              </a:rPr>
              <a:t>الملكية</a:t>
            </a:r>
          </a:p>
          <a:p>
            <a:pPr algn="ctr" defTabSz="1333500" rtl="1">
              <a:lnSpc>
                <a:spcPct val="90000"/>
              </a:lnSpc>
              <a:spcBef>
                <a:spcPct val="0"/>
              </a:spcBef>
              <a:spcAft>
                <a:spcPct val="35000"/>
              </a:spcAft>
            </a:pPr>
            <a:r>
              <a:rPr lang="ar-MA" sz="2000" b="1" dirty="0" smtClean="0">
                <a:solidFill>
                  <a:srgbClr val="002060"/>
                </a:solidFill>
              </a:rPr>
              <a:t>بالأكاديمية الملكية العسكرية</a:t>
            </a:r>
            <a:endParaRPr lang="ar-MA" sz="2000" b="1" dirty="0">
              <a:solidFill>
                <a:srgbClr val="002060"/>
              </a:solidFill>
            </a:endParaRPr>
          </a:p>
        </p:txBody>
      </p:sp>
      <p:sp>
        <p:nvSpPr>
          <p:cNvPr id="24" name="Rectangle 23"/>
          <p:cNvSpPr/>
          <p:nvPr/>
        </p:nvSpPr>
        <p:spPr>
          <a:xfrm>
            <a:off x="2234054" y="166534"/>
            <a:ext cx="9322904" cy="1015663"/>
          </a:xfrm>
          <a:prstGeom prst="rect">
            <a:avLst/>
          </a:prstGeom>
        </p:spPr>
        <p:txBody>
          <a:bodyPr wrap="square">
            <a:spAutoFit/>
          </a:bodyPr>
          <a:lstStyle/>
          <a:p>
            <a:pPr algn="r" rtl="1"/>
            <a:r>
              <a:rPr lang="ar-MA" sz="6000" b="1" dirty="0" smtClean="0">
                <a:solidFill>
                  <a:srgbClr val="002060"/>
                </a:solidFill>
                <a:latin typeface="Arabic Typesetting" panose="03020402040406030203" pitchFamily="66" charset="-78"/>
                <a:ea typeface="+mj-ea"/>
                <a:cs typeface="Arabic Typesetting" panose="03020402040406030203" pitchFamily="66" charset="-78"/>
              </a:rPr>
              <a:t>سلك الضباط بالقوات المسلحة الملكية</a:t>
            </a:r>
            <a:endParaRPr lang="fr-FR" sz="6000" b="1" dirty="0">
              <a:solidFill>
                <a:srgbClr val="002060"/>
              </a:solidFill>
              <a:latin typeface="Arabic Typesetting" panose="03020402040406030203" pitchFamily="66" charset="-78"/>
              <a:ea typeface="+mj-ea"/>
              <a:cs typeface="Arabic Typesetting" panose="03020402040406030203" pitchFamily="66" charset="-78"/>
            </a:endParaRPr>
          </a:p>
        </p:txBody>
      </p:sp>
      <p:pic>
        <p:nvPicPr>
          <p:cNvPr id="27" name="Imag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2448" y="23141"/>
            <a:ext cx="1111279" cy="1052066"/>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5" name="Accolades 34"/>
          <p:cNvSpPr/>
          <p:nvPr/>
        </p:nvSpPr>
        <p:spPr bwMode="auto">
          <a:xfrm>
            <a:off x="4327300" y="3497286"/>
            <a:ext cx="3116687"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800" b="1" dirty="0" smtClean="0">
                <a:solidFill>
                  <a:srgbClr val="002060"/>
                </a:solidFill>
                <a:latin typeface="Times New Roman" pitchFamily="18" charset="0"/>
              </a:rPr>
              <a:t>العلوم و التقنيات</a:t>
            </a:r>
            <a:endParaRPr lang="fr-FR" sz="2800" b="1" dirty="0">
              <a:solidFill>
                <a:srgbClr val="002060"/>
              </a:solidFill>
              <a:latin typeface="Times New Roman" pitchFamily="18" charset="0"/>
            </a:endParaRPr>
          </a:p>
        </p:txBody>
      </p:sp>
      <p:sp>
        <p:nvSpPr>
          <p:cNvPr id="45" name="Accolades 44"/>
          <p:cNvSpPr/>
          <p:nvPr/>
        </p:nvSpPr>
        <p:spPr bwMode="auto">
          <a:xfrm>
            <a:off x="4327299" y="4454590"/>
            <a:ext cx="3116687"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800" b="1" dirty="0" smtClean="0">
                <a:solidFill>
                  <a:srgbClr val="002060"/>
                </a:solidFill>
                <a:latin typeface="Times New Roman" pitchFamily="18" charset="0"/>
              </a:rPr>
              <a:t>العلوم القانونية</a:t>
            </a:r>
            <a:endParaRPr lang="fr-FR" sz="2800" b="1" dirty="0">
              <a:solidFill>
                <a:srgbClr val="002060"/>
              </a:solidFill>
              <a:latin typeface="Times New Roman" pitchFamily="18" charset="0"/>
            </a:endParaRPr>
          </a:p>
        </p:txBody>
      </p:sp>
      <p:sp>
        <p:nvSpPr>
          <p:cNvPr id="46" name="Accolades 45"/>
          <p:cNvSpPr/>
          <p:nvPr/>
        </p:nvSpPr>
        <p:spPr bwMode="auto">
          <a:xfrm>
            <a:off x="4327298" y="5411894"/>
            <a:ext cx="3116687"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800" b="1" dirty="0" smtClean="0">
                <a:solidFill>
                  <a:srgbClr val="002060"/>
                </a:solidFill>
                <a:latin typeface="Times New Roman" pitchFamily="18" charset="0"/>
              </a:rPr>
              <a:t>الادب الانجليزي</a:t>
            </a:r>
            <a:endParaRPr lang="fr-FR" sz="2800" b="1" dirty="0">
              <a:solidFill>
                <a:srgbClr val="002060"/>
              </a:solidFill>
              <a:latin typeface="Times New Roman" pitchFamily="18" charset="0"/>
            </a:endParaRPr>
          </a:p>
        </p:txBody>
      </p:sp>
      <p:cxnSp>
        <p:nvCxnSpPr>
          <p:cNvPr id="47" name="Connecteur en arc 46"/>
          <p:cNvCxnSpPr/>
          <p:nvPr/>
        </p:nvCxnSpPr>
        <p:spPr>
          <a:xfrm rot="10800000" flipV="1">
            <a:off x="7778839" y="2562067"/>
            <a:ext cx="1300766" cy="109005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en arc 47"/>
          <p:cNvCxnSpPr/>
          <p:nvPr/>
        </p:nvCxnSpPr>
        <p:spPr>
          <a:xfrm rot="16200000" flipH="1">
            <a:off x="2812579" y="2670952"/>
            <a:ext cx="1396474" cy="963264"/>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3758331988"/>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50"/>
                                        <p:tgtEl>
                                          <p:spTgt spid="24"/>
                                        </p:tgtEl>
                                      </p:cBhvr>
                                    </p:animEffect>
                                  </p:childTnLst>
                                </p:cTn>
                              </p:par>
                              <p:par>
                                <p:cTn id="8" presetID="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10" fill="hold"/>
                                        <p:tgtEl>
                                          <p:spTgt spid="27"/>
                                        </p:tgtEl>
                                        <p:attrNameLst>
                                          <p:attrName>ppt_x</p:attrName>
                                        </p:attrNameLst>
                                      </p:cBhvr>
                                      <p:tavLst>
                                        <p:tav tm="0">
                                          <p:val>
                                            <p:strVal val="0-#ppt_w/2"/>
                                          </p:val>
                                        </p:tav>
                                        <p:tav tm="100000">
                                          <p:val>
                                            <p:strVal val="#ppt_x"/>
                                          </p:val>
                                        </p:tav>
                                      </p:tavLst>
                                    </p:anim>
                                    <p:anim calcmode="lin" valueType="num">
                                      <p:cBhvr additive="base">
                                        <p:cTn id="11" dur="10" fill="hold"/>
                                        <p:tgtEl>
                                          <p:spTgt spid="27"/>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9" presetClass="entr" presetSubtype="0" accel="100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25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3" dur="25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4" dur="25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5" dur="250" fill="hold"/>
                                        <p:tgtEl>
                                          <p:spTgt spid="13"/>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22" presetClass="entr" presetSubtype="1"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up)">
                                      <p:cBhvr>
                                        <p:cTn id="29" dur="250"/>
                                        <p:tgtEl>
                                          <p:spTgt spid="47"/>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up)">
                                      <p:cBhvr>
                                        <p:cTn id="33" dur="250"/>
                                        <p:tgtEl>
                                          <p:spTgt spid="48"/>
                                        </p:tgtEl>
                                      </p:cBhvr>
                                    </p:animEffect>
                                  </p:childTnLst>
                                </p:cTn>
                              </p:par>
                            </p:childTnLst>
                          </p:cTn>
                        </p:par>
                        <p:par>
                          <p:cTn id="34" fill="hold">
                            <p:stCondLst>
                              <p:cond delay="1250"/>
                            </p:stCondLst>
                            <p:childTnLst>
                              <p:par>
                                <p:cTn id="35" presetID="58" presetClass="entr" presetSubtype="0" accel="10000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250" fill="hold"/>
                                        <p:tgtEl>
                                          <p:spTgt spid="35"/>
                                        </p:tgtEl>
                                        <p:attrNameLst>
                                          <p:attrName>ppt_w</p:attrName>
                                        </p:attrNameLst>
                                      </p:cBhvr>
                                      <p:tavLst>
                                        <p:tav tm="0">
                                          <p:val>
                                            <p:strVal val="#ppt_w*2.5"/>
                                          </p:val>
                                        </p:tav>
                                        <p:tav tm="100000">
                                          <p:val>
                                            <p:strVal val="#ppt_w"/>
                                          </p:val>
                                        </p:tav>
                                      </p:tavLst>
                                    </p:anim>
                                    <p:anim calcmode="lin" valueType="num">
                                      <p:cBhvr>
                                        <p:cTn id="38" dur="250" fill="hold"/>
                                        <p:tgtEl>
                                          <p:spTgt spid="35"/>
                                        </p:tgtEl>
                                        <p:attrNameLst>
                                          <p:attrName>ppt_h</p:attrName>
                                        </p:attrNameLst>
                                      </p:cBhvr>
                                      <p:tavLst>
                                        <p:tav tm="0">
                                          <p:val>
                                            <p:strVal val="#ppt_h*0.01"/>
                                          </p:val>
                                        </p:tav>
                                        <p:tav tm="100000">
                                          <p:val>
                                            <p:strVal val="#ppt_h"/>
                                          </p:val>
                                        </p:tav>
                                      </p:tavLst>
                                    </p:anim>
                                    <p:anim calcmode="lin" valueType="num">
                                      <p:cBhvr>
                                        <p:cTn id="39" dur="250" fill="hold"/>
                                        <p:tgtEl>
                                          <p:spTgt spid="35"/>
                                        </p:tgtEl>
                                        <p:attrNameLst>
                                          <p:attrName>ppt_x</p:attrName>
                                        </p:attrNameLst>
                                      </p:cBhvr>
                                      <p:tavLst>
                                        <p:tav tm="0">
                                          <p:val>
                                            <p:strVal val="#ppt_x"/>
                                          </p:val>
                                        </p:tav>
                                        <p:tav tm="100000">
                                          <p:val>
                                            <p:strVal val="#ppt_x"/>
                                          </p:val>
                                        </p:tav>
                                      </p:tavLst>
                                    </p:anim>
                                    <p:anim calcmode="lin" valueType="num">
                                      <p:cBhvr>
                                        <p:cTn id="40" dur="250" fill="hold"/>
                                        <p:tgtEl>
                                          <p:spTgt spid="35"/>
                                        </p:tgtEl>
                                        <p:attrNameLst>
                                          <p:attrName>ppt_y</p:attrName>
                                        </p:attrNameLst>
                                      </p:cBhvr>
                                      <p:tavLst>
                                        <p:tav tm="0">
                                          <p:val>
                                            <p:strVal val="#ppt_h+1"/>
                                          </p:val>
                                        </p:tav>
                                        <p:tav tm="100000">
                                          <p:val>
                                            <p:strVal val="#ppt_y"/>
                                          </p:val>
                                        </p:tav>
                                      </p:tavLst>
                                    </p:anim>
                                    <p:animEffect transition="in" filter="fade">
                                      <p:cBhvr>
                                        <p:cTn id="41" dur="250"/>
                                        <p:tgtEl>
                                          <p:spTgt spid="35"/>
                                        </p:tgtEl>
                                      </p:cBhvr>
                                    </p:animEffect>
                                  </p:childTnLst>
                                </p:cTn>
                              </p:par>
                            </p:childTnLst>
                          </p:cTn>
                        </p:par>
                        <p:par>
                          <p:cTn id="42" fill="hold">
                            <p:stCondLst>
                              <p:cond delay="1500"/>
                            </p:stCondLst>
                            <p:childTnLst>
                              <p:par>
                                <p:cTn id="43" presetID="58" presetClass="entr" presetSubtype="0" ac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250" fill="hold"/>
                                        <p:tgtEl>
                                          <p:spTgt spid="45"/>
                                        </p:tgtEl>
                                        <p:attrNameLst>
                                          <p:attrName>ppt_w</p:attrName>
                                        </p:attrNameLst>
                                      </p:cBhvr>
                                      <p:tavLst>
                                        <p:tav tm="0">
                                          <p:val>
                                            <p:strVal val="#ppt_w*2.5"/>
                                          </p:val>
                                        </p:tav>
                                        <p:tav tm="100000">
                                          <p:val>
                                            <p:strVal val="#ppt_w"/>
                                          </p:val>
                                        </p:tav>
                                      </p:tavLst>
                                    </p:anim>
                                    <p:anim calcmode="lin" valueType="num">
                                      <p:cBhvr>
                                        <p:cTn id="46" dur="250" fill="hold"/>
                                        <p:tgtEl>
                                          <p:spTgt spid="45"/>
                                        </p:tgtEl>
                                        <p:attrNameLst>
                                          <p:attrName>ppt_h</p:attrName>
                                        </p:attrNameLst>
                                      </p:cBhvr>
                                      <p:tavLst>
                                        <p:tav tm="0">
                                          <p:val>
                                            <p:strVal val="#ppt_h*0.01"/>
                                          </p:val>
                                        </p:tav>
                                        <p:tav tm="100000">
                                          <p:val>
                                            <p:strVal val="#ppt_h"/>
                                          </p:val>
                                        </p:tav>
                                      </p:tavLst>
                                    </p:anim>
                                    <p:anim calcmode="lin" valueType="num">
                                      <p:cBhvr>
                                        <p:cTn id="47" dur="250" fill="hold"/>
                                        <p:tgtEl>
                                          <p:spTgt spid="45"/>
                                        </p:tgtEl>
                                        <p:attrNameLst>
                                          <p:attrName>ppt_x</p:attrName>
                                        </p:attrNameLst>
                                      </p:cBhvr>
                                      <p:tavLst>
                                        <p:tav tm="0">
                                          <p:val>
                                            <p:strVal val="#ppt_x"/>
                                          </p:val>
                                        </p:tav>
                                        <p:tav tm="100000">
                                          <p:val>
                                            <p:strVal val="#ppt_x"/>
                                          </p:val>
                                        </p:tav>
                                      </p:tavLst>
                                    </p:anim>
                                    <p:anim calcmode="lin" valueType="num">
                                      <p:cBhvr>
                                        <p:cTn id="48" dur="250" fill="hold"/>
                                        <p:tgtEl>
                                          <p:spTgt spid="45"/>
                                        </p:tgtEl>
                                        <p:attrNameLst>
                                          <p:attrName>ppt_y</p:attrName>
                                        </p:attrNameLst>
                                      </p:cBhvr>
                                      <p:tavLst>
                                        <p:tav tm="0">
                                          <p:val>
                                            <p:strVal val="#ppt_h+1"/>
                                          </p:val>
                                        </p:tav>
                                        <p:tav tm="100000">
                                          <p:val>
                                            <p:strVal val="#ppt_y"/>
                                          </p:val>
                                        </p:tav>
                                      </p:tavLst>
                                    </p:anim>
                                    <p:animEffect transition="in" filter="fade">
                                      <p:cBhvr>
                                        <p:cTn id="49" dur="250"/>
                                        <p:tgtEl>
                                          <p:spTgt spid="45"/>
                                        </p:tgtEl>
                                      </p:cBhvr>
                                    </p:animEffect>
                                  </p:childTnLst>
                                </p:cTn>
                              </p:par>
                            </p:childTnLst>
                          </p:cTn>
                        </p:par>
                        <p:par>
                          <p:cTn id="50" fill="hold">
                            <p:stCondLst>
                              <p:cond delay="1750"/>
                            </p:stCondLst>
                            <p:childTnLst>
                              <p:par>
                                <p:cTn id="51" presetID="58" presetClass="entr" presetSubtype="0" accel="10000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250" fill="hold"/>
                                        <p:tgtEl>
                                          <p:spTgt spid="46"/>
                                        </p:tgtEl>
                                        <p:attrNameLst>
                                          <p:attrName>ppt_w</p:attrName>
                                        </p:attrNameLst>
                                      </p:cBhvr>
                                      <p:tavLst>
                                        <p:tav tm="0">
                                          <p:val>
                                            <p:strVal val="#ppt_w*2.5"/>
                                          </p:val>
                                        </p:tav>
                                        <p:tav tm="100000">
                                          <p:val>
                                            <p:strVal val="#ppt_w"/>
                                          </p:val>
                                        </p:tav>
                                      </p:tavLst>
                                    </p:anim>
                                    <p:anim calcmode="lin" valueType="num">
                                      <p:cBhvr>
                                        <p:cTn id="54" dur="250" fill="hold"/>
                                        <p:tgtEl>
                                          <p:spTgt spid="46"/>
                                        </p:tgtEl>
                                        <p:attrNameLst>
                                          <p:attrName>ppt_h</p:attrName>
                                        </p:attrNameLst>
                                      </p:cBhvr>
                                      <p:tavLst>
                                        <p:tav tm="0">
                                          <p:val>
                                            <p:strVal val="#ppt_h*0.01"/>
                                          </p:val>
                                        </p:tav>
                                        <p:tav tm="100000">
                                          <p:val>
                                            <p:strVal val="#ppt_h"/>
                                          </p:val>
                                        </p:tav>
                                      </p:tavLst>
                                    </p:anim>
                                    <p:anim calcmode="lin" valueType="num">
                                      <p:cBhvr>
                                        <p:cTn id="55" dur="250" fill="hold"/>
                                        <p:tgtEl>
                                          <p:spTgt spid="46"/>
                                        </p:tgtEl>
                                        <p:attrNameLst>
                                          <p:attrName>ppt_x</p:attrName>
                                        </p:attrNameLst>
                                      </p:cBhvr>
                                      <p:tavLst>
                                        <p:tav tm="0">
                                          <p:val>
                                            <p:strVal val="#ppt_x"/>
                                          </p:val>
                                        </p:tav>
                                        <p:tav tm="100000">
                                          <p:val>
                                            <p:strVal val="#ppt_x"/>
                                          </p:val>
                                        </p:tav>
                                      </p:tavLst>
                                    </p:anim>
                                    <p:anim calcmode="lin" valueType="num">
                                      <p:cBhvr>
                                        <p:cTn id="56" dur="250" fill="hold"/>
                                        <p:tgtEl>
                                          <p:spTgt spid="46"/>
                                        </p:tgtEl>
                                        <p:attrNameLst>
                                          <p:attrName>ppt_y</p:attrName>
                                        </p:attrNameLst>
                                      </p:cBhvr>
                                      <p:tavLst>
                                        <p:tav tm="0">
                                          <p:val>
                                            <p:strVal val="#ppt_h+1"/>
                                          </p:val>
                                        </p:tav>
                                        <p:tav tm="100000">
                                          <p:val>
                                            <p:strVal val="#ppt_y"/>
                                          </p:val>
                                        </p:tav>
                                      </p:tavLst>
                                    </p:anim>
                                    <p:animEffect transition="in" filter="fade">
                                      <p:cBhvr>
                                        <p:cTn id="57"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4" grpId="0"/>
      <p:bldP spid="35" grpId="0" animBg="1"/>
      <p:bldP spid="45" grpId="0" animBg="1"/>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hlinkClick r:id="rId2" action="ppaction://hlinkfile"/>
          </p:cNvPr>
          <p:cNvSpPr/>
          <p:nvPr/>
        </p:nvSpPr>
        <p:spPr>
          <a:xfrm>
            <a:off x="3610956" y="1166404"/>
            <a:ext cx="2738453" cy="887896"/>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b="1">
                <a:solidFill>
                  <a:srgbClr val="002060"/>
                </a:solidFill>
              </a:rPr>
              <a:t>المدرسة </a:t>
            </a:r>
            <a:r>
              <a:rPr lang="ar-MA" b="1" smtClean="0">
                <a:solidFill>
                  <a:srgbClr val="002060"/>
                </a:solidFill>
              </a:rPr>
              <a:t>الملكية للمشاة</a:t>
            </a:r>
            <a:endParaRPr lang="fr-FR" b="1">
              <a:solidFill>
                <a:srgbClr val="002060"/>
              </a:solidFill>
            </a:endParaRPr>
          </a:p>
          <a:p>
            <a:pPr algn="ctr" defTabSz="1333500">
              <a:lnSpc>
                <a:spcPct val="90000"/>
              </a:lnSpc>
              <a:spcBef>
                <a:spcPct val="0"/>
              </a:spcBef>
              <a:spcAft>
                <a:spcPct val="35000"/>
              </a:spcAft>
            </a:pPr>
            <a:r>
              <a:rPr lang="fr-FR" b="1">
                <a:solidFill>
                  <a:srgbClr val="002060"/>
                </a:solidFill>
              </a:rPr>
              <a:t>ERI</a:t>
            </a:r>
          </a:p>
        </p:txBody>
      </p:sp>
      <p:sp>
        <p:nvSpPr>
          <p:cNvPr id="9" name="Forme libre 8">
            <a:hlinkClick r:id="rId3" action="ppaction://hlinkfile"/>
          </p:cNvPr>
          <p:cNvSpPr/>
          <p:nvPr/>
        </p:nvSpPr>
        <p:spPr>
          <a:xfrm>
            <a:off x="173267" y="2386184"/>
            <a:ext cx="2700319" cy="94363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b="1">
                <a:solidFill>
                  <a:srgbClr val="002060"/>
                </a:solidFill>
              </a:rPr>
              <a:t>مركز تكوين المظليين</a:t>
            </a:r>
            <a:endParaRPr lang="fr-FR" b="1">
              <a:solidFill>
                <a:srgbClr val="002060"/>
              </a:solidFill>
            </a:endParaRPr>
          </a:p>
          <a:p>
            <a:pPr algn="ctr" defTabSz="1333500">
              <a:lnSpc>
                <a:spcPct val="90000"/>
              </a:lnSpc>
              <a:spcBef>
                <a:spcPct val="0"/>
              </a:spcBef>
              <a:spcAft>
                <a:spcPct val="35000"/>
              </a:spcAft>
            </a:pPr>
            <a:r>
              <a:rPr lang="fr-FR" b="1">
                <a:solidFill>
                  <a:srgbClr val="002060"/>
                </a:solidFill>
              </a:rPr>
              <a:t>CI/TAP</a:t>
            </a:r>
          </a:p>
        </p:txBody>
      </p:sp>
      <p:sp>
        <p:nvSpPr>
          <p:cNvPr id="11" name="Forme libre 10">
            <a:hlinkClick r:id="rId4" action="ppaction://hlinkfile"/>
          </p:cNvPr>
          <p:cNvSpPr/>
          <p:nvPr/>
        </p:nvSpPr>
        <p:spPr>
          <a:xfrm>
            <a:off x="209316" y="3421293"/>
            <a:ext cx="2586892" cy="99821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b="1">
                <a:solidFill>
                  <a:srgbClr val="002060"/>
                </a:solidFill>
              </a:rPr>
              <a:t>مركز تكوين المصفحات</a:t>
            </a:r>
          </a:p>
          <a:p>
            <a:pPr algn="ctr" defTabSz="1333500">
              <a:lnSpc>
                <a:spcPct val="90000"/>
              </a:lnSpc>
              <a:spcBef>
                <a:spcPct val="0"/>
              </a:spcBef>
              <a:spcAft>
                <a:spcPct val="35000"/>
              </a:spcAft>
            </a:pPr>
            <a:r>
              <a:rPr lang="fr-FR" sz="2400" b="1">
                <a:solidFill>
                  <a:srgbClr val="002060"/>
                </a:solidFill>
              </a:rPr>
              <a:t>CIB</a:t>
            </a:r>
          </a:p>
        </p:txBody>
      </p:sp>
      <p:sp>
        <p:nvSpPr>
          <p:cNvPr id="13" name="Forme libre 12">
            <a:hlinkClick r:id="rId5" action="ppaction://hlinkfile"/>
          </p:cNvPr>
          <p:cNvSpPr/>
          <p:nvPr/>
        </p:nvSpPr>
        <p:spPr>
          <a:xfrm>
            <a:off x="4344194" y="3373966"/>
            <a:ext cx="2552123" cy="87412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b="1" dirty="0">
                <a:solidFill>
                  <a:srgbClr val="002060"/>
                </a:solidFill>
              </a:rPr>
              <a:t>المدرسة الملكية للخيالة</a:t>
            </a:r>
          </a:p>
          <a:p>
            <a:pPr algn="ctr" defTabSz="1333500">
              <a:lnSpc>
                <a:spcPct val="90000"/>
              </a:lnSpc>
              <a:spcBef>
                <a:spcPct val="0"/>
              </a:spcBef>
              <a:spcAft>
                <a:spcPct val="35000"/>
              </a:spcAft>
            </a:pPr>
            <a:r>
              <a:rPr lang="fr-FR" sz="1600" b="1" dirty="0">
                <a:solidFill>
                  <a:srgbClr val="002060"/>
                </a:solidFill>
              </a:rPr>
              <a:t>ERC</a:t>
            </a:r>
          </a:p>
        </p:txBody>
      </p:sp>
      <p:sp>
        <p:nvSpPr>
          <p:cNvPr id="15" name="Forme libre 14">
            <a:hlinkClick r:id="rId6" action="ppaction://hlinkfile"/>
          </p:cNvPr>
          <p:cNvSpPr/>
          <p:nvPr/>
        </p:nvSpPr>
        <p:spPr>
          <a:xfrm>
            <a:off x="4251838" y="2214726"/>
            <a:ext cx="2544811" cy="841884"/>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scene3d>
            <a:camera prst="perspectiveRelaxedModerately"/>
            <a:lightRig rig="contrasting" dir="t">
              <a:rot lat="0" lon="0" rev="1500000"/>
            </a:lightRig>
          </a:scene3d>
        </p:spPr>
        <p:style>
          <a:lnRef idx="0">
            <a:schemeClr val="accent6"/>
          </a:lnRef>
          <a:fillRef idx="3">
            <a:schemeClr val="accent6"/>
          </a:fillRef>
          <a:effectRef idx="3">
            <a:schemeClr val="accent6"/>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b="1">
                <a:solidFill>
                  <a:srgbClr val="002060"/>
                </a:solidFill>
              </a:rPr>
              <a:t>مركز تكوين النقل</a:t>
            </a:r>
          </a:p>
          <a:p>
            <a:pPr algn="ctr" defTabSz="1333500">
              <a:lnSpc>
                <a:spcPct val="90000"/>
              </a:lnSpc>
              <a:spcBef>
                <a:spcPct val="0"/>
              </a:spcBef>
              <a:spcAft>
                <a:spcPct val="35000"/>
              </a:spcAft>
            </a:pPr>
            <a:r>
              <a:rPr lang="fr-FR" sz="2400" b="1">
                <a:solidFill>
                  <a:srgbClr val="002060"/>
                </a:solidFill>
              </a:rPr>
              <a:t>CIFT</a:t>
            </a:r>
          </a:p>
        </p:txBody>
      </p:sp>
      <p:sp>
        <p:nvSpPr>
          <p:cNvPr id="16" name="Forme libre 15">
            <a:hlinkClick r:id="rId7" action="ppaction://hlinkfile"/>
          </p:cNvPr>
          <p:cNvSpPr/>
          <p:nvPr/>
        </p:nvSpPr>
        <p:spPr>
          <a:xfrm>
            <a:off x="246331" y="4522099"/>
            <a:ext cx="2586891" cy="99821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b="1">
                <a:solidFill>
                  <a:srgbClr val="002060"/>
                </a:solidFill>
              </a:rPr>
              <a:t>المدرسة الملكية للعتاد</a:t>
            </a:r>
          </a:p>
          <a:p>
            <a:pPr algn="ctr" defTabSz="1333500">
              <a:lnSpc>
                <a:spcPct val="90000"/>
              </a:lnSpc>
              <a:spcBef>
                <a:spcPct val="0"/>
              </a:spcBef>
              <a:spcAft>
                <a:spcPct val="35000"/>
              </a:spcAft>
            </a:pPr>
            <a:r>
              <a:rPr lang="fr-FR" sz="1600" b="1">
                <a:solidFill>
                  <a:srgbClr val="002060"/>
                </a:solidFill>
              </a:rPr>
              <a:t>ERM</a:t>
            </a:r>
          </a:p>
        </p:txBody>
      </p:sp>
      <p:sp>
        <p:nvSpPr>
          <p:cNvPr id="17" name="Accolades 16"/>
          <p:cNvSpPr/>
          <p:nvPr/>
        </p:nvSpPr>
        <p:spPr bwMode="auto">
          <a:xfrm>
            <a:off x="2811774" y="2386184"/>
            <a:ext cx="1353722" cy="873151"/>
          </a:xfrm>
          <a:prstGeom prst="bracePair">
            <a:avLst/>
          </a:prstGeom>
          <a:solidFill>
            <a:srgbClr val="D60093"/>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ar-MA" sz="2000" b="1">
                <a:solidFill>
                  <a:srgbClr val="002060"/>
                </a:solidFill>
                <a:latin typeface="Times New Roman" pitchFamily="18" charset="0"/>
              </a:rPr>
              <a:t>المعمورة</a:t>
            </a:r>
          </a:p>
          <a:p>
            <a:pPr algn="ctr" fontAlgn="base">
              <a:spcBef>
                <a:spcPct val="0"/>
              </a:spcBef>
              <a:spcAft>
                <a:spcPct val="0"/>
              </a:spcAft>
            </a:pPr>
            <a:r>
              <a:rPr lang="ar-MA" sz="2000" b="1">
                <a:solidFill>
                  <a:srgbClr val="002060"/>
                </a:solidFill>
                <a:latin typeface="Times New Roman" pitchFamily="18" charset="0"/>
              </a:rPr>
              <a:t>ذكور</a:t>
            </a:r>
            <a:endParaRPr lang="fr-FR" sz="2000" b="1">
              <a:solidFill>
                <a:srgbClr val="002060"/>
              </a:solidFill>
              <a:latin typeface="Times New Roman" pitchFamily="18" charset="0"/>
            </a:endParaRPr>
          </a:p>
        </p:txBody>
      </p:sp>
      <p:sp>
        <p:nvSpPr>
          <p:cNvPr id="18" name="Accolades 17"/>
          <p:cNvSpPr/>
          <p:nvPr/>
        </p:nvSpPr>
        <p:spPr bwMode="auto">
          <a:xfrm>
            <a:off x="6515254" y="1223542"/>
            <a:ext cx="1345232" cy="750040"/>
          </a:xfrm>
          <a:prstGeom prst="bracePair">
            <a:avLst/>
          </a:prstGeom>
          <a:solidFill>
            <a:srgbClr val="D60093"/>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ar-MA" sz="2000" b="1" dirty="0">
                <a:solidFill>
                  <a:srgbClr val="002060"/>
                </a:solidFill>
                <a:latin typeface="Times New Roman" pitchFamily="18" charset="0"/>
              </a:rPr>
              <a:t>بن كرير</a:t>
            </a:r>
            <a:endParaRPr lang="fr-FR" sz="2000" b="1" dirty="0">
              <a:solidFill>
                <a:srgbClr val="002060"/>
              </a:solidFill>
              <a:latin typeface="Times New Roman" pitchFamily="18" charset="0"/>
            </a:endParaRPr>
          </a:p>
          <a:p>
            <a:pPr algn="ctr" fontAlgn="base">
              <a:spcBef>
                <a:spcPct val="0"/>
              </a:spcBef>
              <a:spcAft>
                <a:spcPct val="0"/>
              </a:spcAft>
            </a:pPr>
            <a:r>
              <a:rPr lang="ar-MA" sz="2000" b="1" dirty="0">
                <a:solidFill>
                  <a:srgbClr val="002060"/>
                </a:solidFill>
                <a:latin typeface="Times New Roman" pitchFamily="18" charset="0"/>
              </a:rPr>
              <a:t>ذكور</a:t>
            </a:r>
            <a:endParaRPr lang="fr-FR" sz="2000" b="1" dirty="0">
              <a:solidFill>
                <a:srgbClr val="002060"/>
              </a:solidFill>
              <a:latin typeface="Times New Roman" pitchFamily="18" charset="0"/>
            </a:endParaRPr>
          </a:p>
        </p:txBody>
      </p:sp>
      <p:sp>
        <p:nvSpPr>
          <p:cNvPr id="19" name="Accolades 18"/>
          <p:cNvSpPr/>
          <p:nvPr/>
        </p:nvSpPr>
        <p:spPr bwMode="auto">
          <a:xfrm>
            <a:off x="2862720" y="3561530"/>
            <a:ext cx="1309668" cy="809373"/>
          </a:xfrm>
          <a:prstGeom prst="bracePair">
            <a:avLst/>
          </a:prstGeom>
          <a:solidFill>
            <a:srgbClr val="D60093"/>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ar-MA" sz="2000" b="1">
                <a:solidFill>
                  <a:srgbClr val="002060"/>
                </a:solidFill>
                <a:latin typeface="Times New Roman" pitchFamily="18" charset="0"/>
              </a:rPr>
              <a:t>مكناس</a:t>
            </a:r>
          </a:p>
          <a:p>
            <a:pPr algn="ctr" fontAlgn="base">
              <a:spcBef>
                <a:spcPct val="0"/>
              </a:spcBef>
              <a:spcAft>
                <a:spcPct val="0"/>
              </a:spcAft>
            </a:pPr>
            <a:r>
              <a:rPr lang="ar-MA" sz="2000" b="1">
                <a:solidFill>
                  <a:srgbClr val="002060"/>
                </a:solidFill>
                <a:latin typeface="Times New Roman" pitchFamily="18" charset="0"/>
              </a:rPr>
              <a:t>ذكور</a:t>
            </a:r>
            <a:endParaRPr lang="fr-FR" sz="2000" b="1">
              <a:solidFill>
                <a:srgbClr val="002060"/>
              </a:solidFill>
              <a:latin typeface="Times New Roman" pitchFamily="18" charset="0"/>
            </a:endParaRPr>
          </a:p>
        </p:txBody>
      </p:sp>
      <p:sp>
        <p:nvSpPr>
          <p:cNvPr id="20" name="Accolades 19"/>
          <p:cNvSpPr/>
          <p:nvPr/>
        </p:nvSpPr>
        <p:spPr bwMode="auto">
          <a:xfrm>
            <a:off x="2873586" y="4733771"/>
            <a:ext cx="1298802" cy="738496"/>
          </a:xfrm>
          <a:prstGeom prst="bracePair">
            <a:avLst/>
          </a:prstGeom>
          <a:solidFill>
            <a:srgbClr val="D60093"/>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b="1">
                <a:solidFill>
                  <a:srgbClr val="002060"/>
                </a:solidFill>
                <a:latin typeface="Times New Roman" pitchFamily="18" charset="0"/>
              </a:rPr>
              <a:t>مكناس</a:t>
            </a:r>
          </a:p>
          <a:p>
            <a:pPr algn="ctr" rtl="1" fontAlgn="base">
              <a:spcBef>
                <a:spcPct val="0"/>
              </a:spcBef>
              <a:spcAft>
                <a:spcPct val="0"/>
              </a:spcAft>
            </a:pPr>
            <a:r>
              <a:rPr lang="ar-MA" b="1">
                <a:solidFill>
                  <a:srgbClr val="002060"/>
                </a:solidFill>
                <a:latin typeface="Times New Roman" pitchFamily="18" charset="0"/>
              </a:rPr>
              <a:t>ذكور</a:t>
            </a:r>
            <a:endParaRPr lang="fr-FR" b="1">
              <a:solidFill>
                <a:srgbClr val="002060"/>
              </a:solidFill>
              <a:latin typeface="Times New Roman" pitchFamily="18" charset="0"/>
            </a:endParaRPr>
          </a:p>
        </p:txBody>
      </p:sp>
      <p:sp>
        <p:nvSpPr>
          <p:cNvPr id="21" name="Accolades 20"/>
          <p:cNvSpPr/>
          <p:nvPr/>
        </p:nvSpPr>
        <p:spPr bwMode="auto">
          <a:xfrm>
            <a:off x="6881262" y="2385046"/>
            <a:ext cx="1291910" cy="671564"/>
          </a:xfrm>
          <a:prstGeom prst="bracePair">
            <a:avLst/>
          </a:prstGeom>
          <a:solidFill>
            <a:srgbClr val="D60093"/>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b="1">
                <a:solidFill>
                  <a:srgbClr val="002060"/>
                </a:solidFill>
                <a:latin typeface="Times New Roman" pitchFamily="18" charset="0"/>
              </a:rPr>
              <a:t>عين </a:t>
            </a:r>
            <a:r>
              <a:rPr lang="ar-MA" b="1" err="1">
                <a:solidFill>
                  <a:srgbClr val="002060"/>
                </a:solidFill>
                <a:latin typeface="Times New Roman" pitchFamily="18" charset="0"/>
              </a:rPr>
              <a:t>حرودة</a:t>
            </a:r>
            <a:endParaRPr lang="ar-MA" b="1">
              <a:solidFill>
                <a:srgbClr val="002060"/>
              </a:solidFill>
              <a:latin typeface="Times New Roman" pitchFamily="18" charset="0"/>
            </a:endParaRPr>
          </a:p>
          <a:p>
            <a:pPr algn="ctr" rtl="1" fontAlgn="base">
              <a:spcBef>
                <a:spcPct val="0"/>
              </a:spcBef>
              <a:spcAft>
                <a:spcPct val="0"/>
              </a:spcAft>
            </a:pPr>
            <a:r>
              <a:rPr lang="ar-MA" b="1">
                <a:solidFill>
                  <a:srgbClr val="002060"/>
                </a:solidFill>
                <a:latin typeface="Times New Roman" pitchFamily="18" charset="0"/>
              </a:rPr>
              <a:t>ذكور</a:t>
            </a:r>
            <a:endParaRPr lang="fr-FR" b="1">
              <a:solidFill>
                <a:srgbClr val="002060"/>
              </a:solidFill>
              <a:latin typeface="Times New Roman" pitchFamily="18" charset="0"/>
            </a:endParaRPr>
          </a:p>
        </p:txBody>
      </p:sp>
      <p:sp>
        <p:nvSpPr>
          <p:cNvPr id="22" name="Accolades 21"/>
          <p:cNvSpPr/>
          <p:nvPr/>
        </p:nvSpPr>
        <p:spPr bwMode="auto">
          <a:xfrm>
            <a:off x="7035539" y="3451103"/>
            <a:ext cx="1121575" cy="776134"/>
          </a:xfrm>
          <a:prstGeom prst="bracePair">
            <a:avLst/>
          </a:prstGeom>
          <a:solidFill>
            <a:srgbClr val="D60093"/>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000" b="1" dirty="0">
                <a:solidFill>
                  <a:srgbClr val="002060"/>
                </a:solidFill>
                <a:latin typeface="Times New Roman" pitchFamily="18" charset="0"/>
              </a:rPr>
              <a:t>تمارة</a:t>
            </a:r>
          </a:p>
          <a:p>
            <a:pPr algn="ctr" rtl="1" fontAlgn="base">
              <a:spcBef>
                <a:spcPct val="0"/>
              </a:spcBef>
              <a:spcAft>
                <a:spcPct val="0"/>
              </a:spcAft>
            </a:pPr>
            <a:r>
              <a:rPr lang="ar-MA" sz="2000" b="1" dirty="0">
                <a:solidFill>
                  <a:srgbClr val="002060"/>
                </a:solidFill>
                <a:latin typeface="Times New Roman" pitchFamily="18" charset="0"/>
              </a:rPr>
              <a:t>ذكور</a:t>
            </a:r>
            <a:br>
              <a:rPr lang="ar-MA" sz="2000" b="1" dirty="0">
                <a:solidFill>
                  <a:srgbClr val="002060"/>
                </a:solidFill>
                <a:latin typeface="Times New Roman" pitchFamily="18" charset="0"/>
              </a:rPr>
            </a:br>
            <a:r>
              <a:rPr lang="ar-MA" sz="2000" b="1" dirty="0">
                <a:solidFill>
                  <a:srgbClr val="002060"/>
                </a:solidFill>
                <a:latin typeface="Times New Roman" pitchFamily="18" charset="0"/>
              </a:rPr>
              <a:t/>
            </a:r>
            <a:br>
              <a:rPr lang="ar-MA" sz="2000" b="1" dirty="0">
                <a:solidFill>
                  <a:srgbClr val="002060"/>
                </a:solidFill>
                <a:latin typeface="Times New Roman" pitchFamily="18" charset="0"/>
              </a:rPr>
            </a:br>
            <a:endParaRPr lang="fr-FR" sz="2000" b="1" dirty="0">
              <a:solidFill>
                <a:srgbClr val="002060"/>
              </a:solidFill>
              <a:latin typeface="Times New Roman" pitchFamily="18" charset="0"/>
            </a:endParaRPr>
          </a:p>
          <a:p>
            <a:pPr algn="ctr" rtl="1" fontAlgn="base">
              <a:spcBef>
                <a:spcPct val="0"/>
              </a:spcBef>
              <a:spcAft>
                <a:spcPct val="0"/>
              </a:spcAft>
            </a:pPr>
            <a:endParaRPr lang="ar-MA" sz="2000" b="1" dirty="0">
              <a:solidFill>
                <a:srgbClr val="002060"/>
              </a:solidFill>
              <a:latin typeface="Times New Roman" pitchFamily="18" charset="0"/>
            </a:endParaRPr>
          </a:p>
          <a:p>
            <a:pPr algn="ctr" rtl="1" fontAlgn="base">
              <a:spcBef>
                <a:spcPct val="0"/>
              </a:spcBef>
              <a:spcAft>
                <a:spcPct val="0"/>
              </a:spcAft>
            </a:pPr>
            <a:r>
              <a:rPr lang="ar-MA" sz="2000" b="1" dirty="0">
                <a:solidFill>
                  <a:srgbClr val="002060"/>
                </a:solidFill>
                <a:latin typeface="Times New Roman" pitchFamily="18" charset="0"/>
              </a:rPr>
              <a:t/>
            </a:r>
            <a:br>
              <a:rPr lang="ar-MA" sz="2000" b="1" dirty="0">
                <a:solidFill>
                  <a:srgbClr val="002060"/>
                </a:solidFill>
                <a:latin typeface="Times New Roman" pitchFamily="18" charset="0"/>
              </a:rPr>
            </a:br>
            <a:endParaRPr lang="fr-FR" sz="2000" b="1" dirty="0">
              <a:solidFill>
                <a:srgbClr val="002060"/>
              </a:solidFill>
              <a:latin typeface="Times New Roman" pitchFamily="18" charset="0"/>
            </a:endParaRPr>
          </a:p>
        </p:txBody>
      </p:sp>
      <p:sp>
        <p:nvSpPr>
          <p:cNvPr id="24" name="Rectangle 23"/>
          <p:cNvSpPr/>
          <p:nvPr/>
        </p:nvSpPr>
        <p:spPr>
          <a:xfrm>
            <a:off x="2234054" y="166534"/>
            <a:ext cx="9322904" cy="1015663"/>
          </a:xfrm>
          <a:prstGeom prst="rect">
            <a:avLst/>
          </a:prstGeom>
        </p:spPr>
        <p:txBody>
          <a:bodyPr wrap="square">
            <a:spAutoFit/>
          </a:bodyPr>
          <a:lstStyle/>
          <a:p>
            <a:pPr algn="r" rtl="1"/>
            <a:r>
              <a:rPr lang="ar-MA" sz="6000" b="1" dirty="0" smtClean="0">
                <a:solidFill>
                  <a:srgbClr val="002060"/>
                </a:solidFill>
                <a:latin typeface="Arabic Typesetting" panose="03020402040406030203" pitchFamily="66" charset="-78"/>
                <a:ea typeface="+mj-ea"/>
                <a:cs typeface="Arabic Typesetting" panose="03020402040406030203" pitchFamily="66" charset="-78"/>
              </a:rPr>
              <a:t>سلك ضباط الصف بالقوات المسلحة الملكية</a:t>
            </a:r>
            <a:endParaRPr lang="fr-FR" sz="6000" b="1" dirty="0">
              <a:solidFill>
                <a:srgbClr val="002060"/>
              </a:solidFill>
              <a:latin typeface="Arabic Typesetting" panose="03020402040406030203" pitchFamily="66" charset="-78"/>
              <a:ea typeface="+mj-ea"/>
              <a:cs typeface="Arabic Typesetting" panose="03020402040406030203" pitchFamily="66" charset="-78"/>
            </a:endParaRPr>
          </a:p>
        </p:txBody>
      </p:sp>
      <p:pic>
        <p:nvPicPr>
          <p:cNvPr id="27" name="Imag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2915" y="96046"/>
            <a:ext cx="1111279" cy="1052066"/>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28" name="Forme libre 27">
            <a:hlinkClick r:id="rId2" action="ppaction://hlinkfile"/>
          </p:cNvPr>
          <p:cNvSpPr/>
          <p:nvPr/>
        </p:nvSpPr>
        <p:spPr>
          <a:xfrm>
            <a:off x="4468124" y="4618542"/>
            <a:ext cx="2485415" cy="807374"/>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b="1" dirty="0">
                <a:solidFill>
                  <a:srgbClr val="002060"/>
                </a:solidFill>
              </a:rPr>
              <a:t>المركز الرياضي للقوات المسلحة</a:t>
            </a:r>
            <a:endParaRPr lang="fr-FR" b="1" dirty="0">
              <a:solidFill>
                <a:srgbClr val="002060"/>
              </a:solidFill>
            </a:endParaRPr>
          </a:p>
        </p:txBody>
      </p:sp>
      <p:sp>
        <p:nvSpPr>
          <p:cNvPr id="29" name="Forme libre 28">
            <a:hlinkClick r:id="rId3" action="ppaction://hlinkfile"/>
          </p:cNvPr>
          <p:cNvSpPr/>
          <p:nvPr/>
        </p:nvSpPr>
        <p:spPr>
          <a:xfrm>
            <a:off x="8216567" y="2273444"/>
            <a:ext cx="2485415" cy="830866"/>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b="1">
                <a:solidFill>
                  <a:srgbClr val="002060"/>
                </a:solidFill>
              </a:rPr>
              <a:t>مركز التكوين في التموين </a:t>
            </a:r>
            <a:endParaRPr lang="fr-FR" b="1">
              <a:solidFill>
                <a:srgbClr val="002060"/>
              </a:solidFill>
            </a:endParaRPr>
          </a:p>
          <a:p>
            <a:pPr algn="ctr" defTabSz="1333500" rtl="1">
              <a:lnSpc>
                <a:spcPct val="90000"/>
              </a:lnSpc>
              <a:spcBef>
                <a:spcPct val="0"/>
              </a:spcBef>
              <a:spcAft>
                <a:spcPct val="35000"/>
              </a:spcAft>
            </a:pPr>
            <a:r>
              <a:rPr lang="fr-FR" b="1">
                <a:solidFill>
                  <a:srgbClr val="002060"/>
                </a:solidFill>
              </a:rPr>
              <a:t>CI.INT</a:t>
            </a:r>
          </a:p>
        </p:txBody>
      </p:sp>
      <p:sp>
        <p:nvSpPr>
          <p:cNvPr id="30" name="Forme libre 29">
            <a:hlinkClick r:id="rId4" action="ppaction://hlinkfile"/>
          </p:cNvPr>
          <p:cNvSpPr/>
          <p:nvPr/>
        </p:nvSpPr>
        <p:spPr>
          <a:xfrm>
            <a:off x="8342754" y="3276586"/>
            <a:ext cx="2432226" cy="91802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b="1" dirty="0">
                <a:solidFill>
                  <a:srgbClr val="002060"/>
                </a:solidFill>
              </a:rPr>
              <a:t>مركز التكوين في الخدمات </a:t>
            </a:r>
            <a:r>
              <a:rPr lang="ar-MA" b="1" dirty="0" err="1">
                <a:solidFill>
                  <a:srgbClr val="002060"/>
                </a:solidFill>
              </a:rPr>
              <a:t>الإجتماعية</a:t>
            </a:r>
            <a:endParaRPr lang="ar-MA" b="1" dirty="0">
              <a:solidFill>
                <a:srgbClr val="002060"/>
              </a:solidFill>
            </a:endParaRPr>
          </a:p>
          <a:p>
            <a:pPr algn="ctr" defTabSz="1333500" rtl="1">
              <a:lnSpc>
                <a:spcPct val="90000"/>
              </a:lnSpc>
              <a:spcBef>
                <a:spcPct val="0"/>
              </a:spcBef>
              <a:spcAft>
                <a:spcPct val="35000"/>
              </a:spcAft>
            </a:pPr>
            <a:r>
              <a:rPr lang="fr-FR" b="1" dirty="0">
                <a:solidFill>
                  <a:srgbClr val="002060"/>
                </a:solidFill>
              </a:rPr>
              <a:t>CISS</a:t>
            </a:r>
          </a:p>
        </p:txBody>
      </p:sp>
      <p:sp>
        <p:nvSpPr>
          <p:cNvPr id="34" name="Accolades 33"/>
          <p:cNvSpPr/>
          <p:nvPr/>
        </p:nvSpPr>
        <p:spPr bwMode="auto">
          <a:xfrm>
            <a:off x="10811679" y="2317030"/>
            <a:ext cx="1277173" cy="60861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1600" b="1" dirty="0">
                <a:solidFill>
                  <a:srgbClr val="002060"/>
                </a:solidFill>
                <a:latin typeface="Times New Roman" pitchFamily="18" charset="0"/>
              </a:rPr>
              <a:t>سلا</a:t>
            </a:r>
          </a:p>
          <a:p>
            <a:pPr algn="ctr" rtl="1" fontAlgn="base">
              <a:spcBef>
                <a:spcPct val="0"/>
              </a:spcBef>
              <a:spcAft>
                <a:spcPct val="0"/>
              </a:spcAft>
            </a:pPr>
            <a:r>
              <a:rPr lang="ar-MA" sz="1600" b="1" dirty="0">
                <a:solidFill>
                  <a:srgbClr val="002060"/>
                </a:solidFill>
                <a:latin typeface="Times New Roman" pitchFamily="18" charset="0"/>
              </a:rPr>
              <a:t>ذكور و إناث</a:t>
            </a:r>
            <a:endParaRPr lang="fr-FR" sz="1600" b="1" dirty="0">
              <a:solidFill>
                <a:srgbClr val="002060"/>
              </a:solidFill>
              <a:latin typeface="Times New Roman" pitchFamily="18" charset="0"/>
            </a:endParaRPr>
          </a:p>
        </p:txBody>
      </p:sp>
      <p:sp>
        <p:nvSpPr>
          <p:cNvPr id="35" name="Accolades 34"/>
          <p:cNvSpPr/>
          <p:nvPr/>
        </p:nvSpPr>
        <p:spPr bwMode="auto">
          <a:xfrm>
            <a:off x="7065114" y="4587352"/>
            <a:ext cx="1082758"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1600" b="1" dirty="0">
                <a:solidFill>
                  <a:srgbClr val="002060"/>
                </a:solidFill>
                <a:latin typeface="Times New Roman" pitchFamily="18" charset="0"/>
              </a:rPr>
              <a:t>سلا</a:t>
            </a:r>
            <a:endParaRPr lang="fr-FR" sz="1600" b="1" dirty="0">
              <a:solidFill>
                <a:srgbClr val="002060"/>
              </a:solidFill>
              <a:latin typeface="Times New Roman" pitchFamily="18" charset="0"/>
            </a:endParaRPr>
          </a:p>
          <a:p>
            <a:pPr algn="ctr" rtl="1" fontAlgn="base">
              <a:spcBef>
                <a:spcPct val="0"/>
              </a:spcBef>
              <a:spcAft>
                <a:spcPct val="0"/>
              </a:spcAft>
            </a:pPr>
            <a:r>
              <a:rPr lang="ar-MA" sz="1600" b="1" dirty="0">
                <a:solidFill>
                  <a:srgbClr val="002060"/>
                </a:solidFill>
                <a:latin typeface="Times New Roman" pitchFamily="18" charset="0"/>
              </a:rPr>
              <a:t>ذكور</a:t>
            </a:r>
            <a:endParaRPr lang="fr-FR" sz="1600" b="1" dirty="0">
              <a:solidFill>
                <a:srgbClr val="002060"/>
              </a:solidFill>
              <a:latin typeface="Times New Roman" pitchFamily="18" charset="0"/>
            </a:endParaRPr>
          </a:p>
        </p:txBody>
      </p:sp>
      <p:sp>
        <p:nvSpPr>
          <p:cNvPr id="36" name="Accolades 35"/>
          <p:cNvSpPr/>
          <p:nvPr/>
        </p:nvSpPr>
        <p:spPr bwMode="auto">
          <a:xfrm>
            <a:off x="10864092" y="3335228"/>
            <a:ext cx="1281308" cy="800737"/>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000" b="1">
                <a:solidFill>
                  <a:srgbClr val="002060"/>
                </a:solidFill>
                <a:latin typeface="Times New Roman" pitchFamily="18" charset="0"/>
              </a:rPr>
              <a:t>الرباط</a:t>
            </a:r>
          </a:p>
          <a:p>
            <a:pPr algn="ctr" rtl="1" fontAlgn="base">
              <a:spcBef>
                <a:spcPct val="0"/>
              </a:spcBef>
              <a:spcAft>
                <a:spcPct val="0"/>
              </a:spcAft>
            </a:pPr>
            <a:r>
              <a:rPr lang="ar-MA" sz="2000" b="1">
                <a:solidFill>
                  <a:srgbClr val="002060"/>
                </a:solidFill>
                <a:latin typeface="Times New Roman" pitchFamily="18" charset="0"/>
              </a:rPr>
              <a:t>إناث</a:t>
            </a:r>
            <a:endParaRPr lang="fr-FR" sz="2000" b="1">
              <a:solidFill>
                <a:srgbClr val="002060"/>
              </a:solidFill>
              <a:latin typeface="Times New Roman" pitchFamily="18" charset="0"/>
            </a:endParaRPr>
          </a:p>
        </p:txBody>
      </p:sp>
      <p:sp>
        <p:nvSpPr>
          <p:cNvPr id="31" name="Forme libre 30">
            <a:hlinkClick r:id="rId5" action="ppaction://hlinkfile"/>
          </p:cNvPr>
          <p:cNvSpPr/>
          <p:nvPr/>
        </p:nvSpPr>
        <p:spPr>
          <a:xfrm>
            <a:off x="8436753" y="4351203"/>
            <a:ext cx="2374926" cy="1068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b="1" dirty="0" smtClean="0">
                <a:solidFill>
                  <a:srgbClr val="002060"/>
                </a:solidFill>
              </a:rPr>
              <a:t>المدرسة الملكية للصحة العسكرية</a:t>
            </a:r>
            <a:endParaRPr lang="ar-MA" b="1" dirty="0">
              <a:solidFill>
                <a:srgbClr val="002060"/>
              </a:solidFill>
            </a:endParaRPr>
          </a:p>
          <a:p>
            <a:pPr algn="ctr" defTabSz="1333500">
              <a:lnSpc>
                <a:spcPct val="90000"/>
              </a:lnSpc>
              <a:spcBef>
                <a:spcPct val="0"/>
              </a:spcBef>
              <a:spcAft>
                <a:spcPct val="35000"/>
              </a:spcAft>
            </a:pPr>
            <a:r>
              <a:rPr lang="fr-FR" sz="1600" b="1" dirty="0" smtClean="0">
                <a:solidFill>
                  <a:srgbClr val="002060"/>
                </a:solidFill>
              </a:rPr>
              <a:t>ERSSSM</a:t>
            </a:r>
            <a:endParaRPr lang="fr-FR" sz="1600" b="1" dirty="0">
              <a:solidFill>
                <a:srgbClr val="002060"/>
              </a:solidFill>
            </a:endParaRPr>
          </a:p>
        </p:txBody>
      </p:sp>
      <p:sp>
        <p:nvSpPr>
          <p:cNvPr id="32" name="Accolades 31"/>
          <p:cNvSpPr/>
          <p:nvPr/>
        </p:nvSpPr>
        <p:spPr bwMode="auto">
          <a:xfrm>
            <a:off x="10788481" y="4551571"/>
            <a:ext cx="1329427" cy="776134"/>
          </a:xfrm>
          <a:prstGeom prst="bracePair">
            <a:avLst/>
          </a:prstGeom>
          <a:solidFill>
            <a:srgbClr val="D60093"/>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000" b="1" dirty="0" smtClean="0">
                <a:solidFill>
                  <a:srgbClr val="002060"/>
                </a:solidFill>
                <a:latin typeface="Times New Roman" pitchFamily="18" charset="0"/>
              </a:rPr>
              <a:t>الرباط</a:t>
            </a:r>
            <a:endParaRPr lang="ar-MA" sz="2000" b="1" dirty="0">
              <a:solidFill>
                <a:srgbClr val="002060"/>
              </a:solidFill>
              <a:latin typeface="Times New Roman" pitchFamily="18" charset="0"/>
            </a:endParaRPr>
          </a:p>
          <a:p>
            <a:pPr algn="ctr" rtl="1" fontAlgn="base">
              <a:spcBef>
                <a:spcPct val="0"/>
              </a:spcBef>
              <a:spcAft>
                <a:spcPct val="0"/>
              </a:spcAft>
            </a:pPr>
            <a:r>
              <a:rPr lang="ar-MA" sz="2000" b="1" dirty="0" smtClean="0">
                <a:solidFill>
                  <a:srgbClr val="002060"/>
                </a:solidFill>
                <a:latin typeface="Times New Roman" pitchFamily="18" charset="0"/>
              </a:rPr>
              <a:t>ذكور+ إناث</a:t>
            </a:r>
            <a:r>
              <a:rPr lang="ar-MA" sz="2000" b="1" dirty="0">
                <a:solidFill>
                  <a:srgbClr val="002060"/>
                </a:solidFill>
                <a:latin typeface="Times New Roman" pitchFamily="18" charset="0"/>
              </a:rPr>
              <a:t/>
            </a:r>
            <a:br>
              <a:rPr lang="ar-MA" sz="2000" b="1" dirty="0">
                <a:solidFill>
                  <a:srgbClr val="002060"/>
                </a:solidFill>
                <a:latin typeface="Times New Roman" pitchFamily="18" charset="0"/>
              </a:rPr>
            </a:br>
            <a:r>
              <a:rPr lang="ar-MA" sz="2000" b="1" dirty="0">
                <a:solidFill>
                  <a:srgbClr val="002060"/>
                </a:solidFill>
                <a:latin typeface="Times New Roman" pitchFamily="18" charset="0"/>
              </a:rPr>
              <a:t/>
            </a:r>
            <a:br>
              <a:rPr lang="ar-MA" sz="2000" b="1" dirty="0">
                <a:solidFill>
                  <a:srgbClr val="002060"/>
                </a:solidFill>
                <a:latin typeface="Times New Roman" pitchFamily="18" charset="0"/>
              </a:rPr>
            </a:br>
            <a:endParaRPr lang="fr-FR" sz="2000" b="1" dirty="0">
              <a:solidFill>
                <a:srgbClr val="002060"/>
              </a:solidFill>
              <a:latin typeface="Times New Roman" pitchFamily="18" charset="0"/>
            </a:endParaRPr>
          </a:p>
          <a:p>
            <a:pPr algn="ctr" rtl="1" fontAlgn="base">
              <a:spcBef>
                <a:spcPct val="0"/>
              </a:spcBef>
              <a:spcAft>
                <a:spcPct val="0"/>
              </a:spcAft>
            </a:pPr>
            <a:endParaRPr lang="ar-MA" sz="2000" b="1" dirty="0">
              <a:solidFill>
                <a:srgbClr val="002060"/>
              </a:solidFill>
              <a:latin typeface="Times New Roman" pitchFamily="18" charset="0"/>
            </a:endParaRPr>
          </a:p>
          <a:p>
            <a:pPr algn="ctr" rtl="1" fontAlgn="base">
              <a:spcBef>
                <a:spcPct val="0"/>
              </a:spcBef>
              <a:spcAft>
                <a:spcPct val="0"/>
              </a:spcAft>
            </a:pPr>
            <a:r>
              <a:rPr lang="ar-MA" sz="2000" b="1" dirty="0">
                <a:solidFill>
                  <a:srgbClr val="002060"/>
                </a:solidFill>
                <a:latin typeface="Times New Roman" pitchFamily="18" charset="0"/>
              </a:rPr>
              <a:t/>
            </a:r>
            <a:br>
              <a:rPr lang="ar-MA" sz="2000" b="1" dirty="0">
                <a:solidFill>
                  <a:srgbClr val="002060"/>
                </a:solidFill>
                <a:latin typeface="Times New Roman" pitchFamily="18" charset="0"/>
              </a:rPr>
            </a:br>
            <a:endParaRPr lang="fr-FR" sz="2000" b="1" dirty="0">
              <a:solidFill>
                <a:srgbClr val="002060"/>
              </a:solidFill>
              <a:latin typeface="Times New Roman" pitchFamily="18" charset="0"/>
            </a:endParaRPr>
          </a:p>
        </p:txBody>
      </p:sp>
      <p:sp>
        <p:nvSpPr>
          <p:cNvPr id="25" name="Rectangle 24"/>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1946989407"/>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50"/>
                                        <p:tgtEl>
                                          <p:spTgt spid="24"/>
                                        </p:tgtEl>
                                      </p:cBhvr>
                                    </p:animEffect>
                                  </p:childTnLst>
                                </p:cTn>
                              </p:par>
                              <p:par>
                                <p:cTn id="8" presetID="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10" fill="hold"/>
                                        <p:tgtEl>
                                          <p:spTgt spid="27"/>
                                        </p:tgtEl>
                                        <p:attrNameLst>
                                          <p:attrName>ppt_x</p:attrName>
                                        </p:attrNameLst>
                                      </p:cBhvr>
                                      <p:tavLst>
                                        <p:tav tm="0">
                                          <p:val>
                                            <p:strVal val="0-#ppt_w/2"/>
                                          </p:val>
                                        </p:tav>
                                        <p:tav tm="100000">
                                          <p:val>
                                            <p:strVal val="#ppt_x"/>
                                          </p:val>
                                        </p:tav>
                                      </p:tavLst>
                                    </p:anim>
                                    <p:anim calcmode="lin" valueType="num">
                                      <p:cBhvr additive="base">
                                        <p:cTn id="11" dur="10" fill="hold"/>
                                        <p:tgtEl>
                                          <p:spTgt spid="27"/>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58" presetClass="entr" presetSubtype="0" ac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250" fill="hold"/>
                                        <p:tgtEl>
                                          <p:spTgt spid="18"/>
                                        </p:tgtEl>
                                        <p:attrNameLst>
                                          <p:attrName>ppt_w</p:attrName>
                                        </p:attrNameLst>
                                      </p:cBhvr>
                                      <p:tavLst>
                                        <p:tav tm="0">
                                          <p:val>
                                            <p:strVal val="#ppt_w*2.5"/>
                                          </p:val>
                                        </p:tav>
                                        <p:tav tm="100000">
                                          <p:val>
                                            <p:strVal val="#ppt_w"/>
                                          </p:val>
                                        </p:tav>
                                      </p:tavLst>
                                    </p:anim>
                                    <p:anim calcmode="lin" valueType="num">
                                      <p:cBhvr>
                                        <p:cTn id="23" dur="250" fill="hold"/>
                                        <p:tgtEl>
                                          <p:spTgt spid="18"/>
                                        </p:tgtEl>
                                        <p:attrNameLst>
                                          <p:attrName>ppt_h</p:attrName>
                                        </p:attrNameLst>
                                      </p:cBhvr>
                                      <p:tavLst>
                                        <p:tav tm="0">
                                          <p:val>
                                            <p:strVal val="#ppt_h*0.01"/>
                                          </p:val>
                                        </p:tav>
                                        <p:tav tm="100000">
                                          <p:val>
                                            <p:strVal val="#ppt_h"/>
                                          </p:val>
                                        </p:tav>
                                      </p:tavLst>
                                    </p:anim>
                                    <p:anim calcmode="lin" valueType="num">
                                      <p:cBhvr>
                                        <p:cTn id="24" dur="250" fill="hold"/>
                                        <p:tgtEl>
                                          <p:spTgt spid="18"/>
                                        </p:tgtEl>
                                        <p:attrNameLst>
                                          <p:attrName>ppt_x</p:attrName>
                                        </p:attrNameLst>
                                      </p:cBhvr>
                                      <p:tavLst>
                                        <p:tav tm="0">
                                          <p:val>
                                            <p:strVal val="#ppt_x"/>
                                          </p:val>
                                        </p:tav>
                                        <p:tav tm="100000">
                                          <p:val>
                                            <p:strVal val="#ppt_x"/>
                                          </p:val>
                                        </p:tav>
                                      </p:tavLst>
                                    </p:anim>
                                    <p:anim calcmode="lin" valueType="num">
                                      <p:cBhvr>
                                        <p:cTn id="25" dur="250" fill="hold"/>
                                        <p:tgtEl>
                                          <p:spTgt spid="18"/>
                                        </p:tgtEl>
                                        <p:attrNameLst>
                                          <p:attrName>ppt_y</p:attrName>
                                        </p:attrNameLst>
                                      </p:cBhvr>
                                      <p:tavLst>
                                        <p:tav tm="0">
                                          <p:val>
                                            <p:strVal val="#ppt_h+1"/>
                                          </p:val>
                                        </p:tav>
                                        <p:tav tm="100000">
                                          <p:val>
                                            <p:strVal val="#ppt_y"/>
                                          </p:val>
                                        </p:tav>
                                      </p:tavLst>
                                    </p:anim>
                                    <p:animEffect transition="in" filter="fade">
                                      <p:cBhvr>
                                        <p:cTn id="26" dur="250"/>
                                        <p:tgtEl>
                                          <p:spTgt spid="18"/>
                                        </p:tgtEl>
                                      </p:cBhvr>
                                    </p:animEffect>
                                  </p:childTnLst>
                                </p:cTn>
                              </p:par>
                            </p:childTnLst>
                          </p:cTn>
                        </p:par>
                        <p:par>
                          <p:cTn id="27" fill="hold">
                            <p:stCondLst>
                              <p:cond delay="750"/>
                            </p:stCondLst>
                            <p:childTnLst>
                              <p:par>
                                <p:cTn id="28" presetID="39" presetClass="entr" presetSubtype="0" accel="100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25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31" dur="25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2" dur="25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58" presetClass="entr" presetSubtype="0" accel="10000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250" fill="hold"/>
                                        <p:tgtEl>
                                          <p:spTgt spid="17"/>
                                        </p:tgtEl>
                                        <p:attrNameLst>
                                          <p:attrName>ppt_w</p:attrName>
                                        </p:attrNameLst>
                                      </p:cBhvr>
                                      <p:tavLst>
                                        <p:tav tm="0">
                                          <p:val>
                                            <p:strVal val="#ppt_w*2.5"/>
                                          </p:val>
                                        </p:tav>
                                        <p:tav tm="100000">
                                          <p:val>
                                            <p:strVal val="#ppt_w"/>
                                          </p:val>
                                        </p:tav>
                                      </p:tavLst>
                                    </p:anim>
                                    <p:anim calcmode="lin" valueType="num">
                                      <p:cBhvr>
                                        <p:cTn id="38" dur="250" fill="hold"/>
                                        <p:tgtEl>
                                          <p:spTgt spid="17"/>
                                        </p:tgtEl>
                                        <p:attrNameLst>
                                          <p:attrName>ppt_h</p:attrName>
                                        </p:attrNameLst>
                                      </p:cBhvr>
                                      <p:tavLst>
                                        <p:tav tm="0">
                                          <p:val>
                                            <p:strVal val="#ppt_h*0.01"/>
                                          </p:val>
                                        </p:tav>
                                        <p:tav tm="100000">
                                          <p:val>
                                            <p:strVal val="#ppt_h"/>
                                          </p:val>
                                        </p:tav>
                                      </p:tavLst>
                                    </p:anim>
                                    <p:anim calcmode="lin" valueType="num">
                                      <p:cBhvr>
                                        <p:cTn id="39" dur="250" fill="hold"/>
                                        <p:tgtEl>
                                          <p:spTgt spid="17"/>
                                        </p:tgtEl>
                                        <p:attrNameLst>
                                          <p:attrName>ppt_x</p:attrName>
                                        </p:attrNameLst>
                                      </p:cBhvr>
                                      <p:tavLst>
                                        <p:tav tm="0">
                                          <p:val>
                                            <p:strVal val="#ppt_x"/>
                                          </p:val>
                                        </p:tav>
                                        <p:tav tm="100000">
                                          <p:val>
                                            <p:strVal val="#ppt_x"/>
                                          </p:val>
                                        </p:tav>
                                      </p:tavLst>
                                    </p:anim>
                                    <p:anim calcmode="lin" valueType="num">
                                      <p:cBhvr>
                                        <p:cTn id="40" dur="250" fill="hold"/>
                                        <p:tgtEl>
                                          <p:spTgt spid="17"/>
                                        </p:tgtEl>
                                        <p:attrNameLst>
                                          <p:attrName>ppt_y</p:attrName>
                                        </p:attrNameLst>
                                      </p:cBhvr>
                                      <p:tavLst>
                                        <p:tav tm="0">
                                          <p:val>
                                            <p:strVal val="#ppt_h+1"/>
                                          </p:val>
                                        </p:tav>
                                        <p:tav tm="100000">
                                          <p:val>
                                            <p:strVal val="#ppt_y"/>
                                          </p:val>
                                        </p:tav>
                                      </p:tavLst>
                                    </p:anim>
                                    <p:animEffect transition="in" filter="fade">
                                      <p:cBhvr>
                                        <p:cTn id="41" dur="250"/>
                                        <p:tgtEl>
                                          <p:spTgt spid="17"/>
                                        </p:tgtEl>
                                      </p:cBhvr>
                                    </p:animEffect>
                                  </p:childTnLst>
                                </p:cTn>
                              </p:par>
                            </p:childTnLst>
                          </p:cTn>
                        </p:par>
                        <p:par>
                          <p:cTn id="42" fill="hold">
                            <p:stCondLst>
                              <p:cond delay="1250"/>
                            </p:stCondLst>
                            <p:childTnLst>
                              <p:par>
                                <p:cTn id="43" presetID="39" presetClass="entr" presetSubtype="0" accel="10000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2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46" dur="2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47" dur="2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48" dur="25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58" presetClass="entr" presetSubtype="0" accel="10000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250" fill="hold"/>
                                        <p:tgtEl>
                                          <p:spTgt spid="19"/>
                                        </p:tgtEl>
                                        <p:attrNameLst>
                                          <p:attrName>ppt_w</p:attrName>
                                        </p:attrNameLst>
                                      </p:cBhvr>
                                      <p:tavLst>
                                        <p:tav tm="0">
                                          <p:val>
                                            <p:strVal val="#ppt_w*2.5"/>
                                          </p:val>
                                        </p:tav>
                                        <p:tav tm="100000">
                                          <p:val>
                                            <p:strVal val="#ppt_w"/>
                                          </p:val>
                                        </p:tav>
                                      </p:tavLst>
                                    </p:anim>
                                    <p:anim calcmode="lin" valueType="num">
                                      <p:cBhvr>
                                        <p:cTn id="53" dur="250" fill="hold"/>
                                        <p:tgtEl>
                                          <p:spTgt spid="19"/>
                                        </p:tgtEl>
                                        <p:attrNameLst>
                                          <p:attrName>ppt_h</p:attrName>
                                        </p:attrNameLst>
                                      </p:cBhvr>
                                      <p:tavLst>
                                        <p:tav tm="0">
                                          <p:val>
                                            <p:strVal val="#ppt_h*0.01"/>
                                          </p:val>
                                        </p:tav>
                                        <p:tav tm="100000">
                                          <p:val>
                                            <p:strVal val="#ppt_h"/>
                                          </p:val>
                                        </p:tav>
                                      </p:tavLst>
                                    </p:anim>
                                    <p:anim calcmode="lin" valueType="num">
                                      <p:cBhvr>
                                        <p:cTn id="54" dur="250" fill="hold"/>
                                        <p:tgtEl>
                                          <p:spTgt spid="19"/>
                                        </p:tgtEl>
                                        <p:attrNameLst>
                                          <p:attrName>ppt_x</p:attrName>
                                        </p:attrNameLst>
                                      </p:cBhvr>
                                      <p:tavLst>
                                        <p:tav tm="0">
                                          <p:val>
                                            <p:strVal val="#ppt_x"/>
                                          </p:val>
                                        </p:tav>
                                        <p:tav tm="100000">
                                          <p:val>
                                            <p:strVal val="#ppt_x"/>
                                          </p:val>
                                        </p:tav>
                                      </p:tavLst>
                                    </p:anim>
                                    <p:anim calcmode="lin" valueType="num">
                                      <p:cBhvr>
                                        <p:cTn id="55" dur="250" fill="hold"/>
                                        <p:tgtEl>
                                          <p:spTgt spid="19"/>
                                        </p:tgtEl>
                                        <p:attrNameLst>
                                          <p:attrName>ppt_y</p:attrName>
                                        </p:attrNameLst>
                                      </p:cBhvr>
                                      <p:tavLst>
                                        <p:tav tm="0">
                                          <p:val>
                                            <p:strVal val="#ppt_h+1"/>
                                          </p:val>
                                        </p:tav>
                                        <p:tav tm="100000">
                                          <p:val>
                                            <p:strVal val="#ppt_y"/>
                                          </p:val>
                                        </p:tav>
                                      </p:tavLst>
                                    </p:anim>
                                    <p:animEffect transition="in" filter="fade">
                                      <p:cBhvr>
                                        <p:cTn id="56" dur="250"/>
                                        <p:tgtEl>
                                          <p:spTgt spid="19"/>
                                        </p:tgtEl>
                                      </p:cBhvr>
                                    </p:animEffect>
                                  </p:childTnLst>
                                </p:cTn>
                              </p:par>
                            </p:childTnLst>
                          </p:cTn>
                        </p:par>
                        <p:par>
                          <p:cTn id="57" fill="hold">
                            <p:stCondLst>
                              <p:cond delay="1750"/>
                            </p:stCondLst>
                            <p:childTnLst>
                              <p:par>
                                <p:cTn id="58" presetID="39" presetClass="entr" presetSubtype="0" accel="10000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25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61" dur="25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62" dur="25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63" dur="25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2000"/>
                            </p:stCondLst>
                            <p:childTnLst>
                              <p:par>
                                <p:cTn id="65" presetID="58" presetClass="entr" presetSubtype="0" accel="10000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50" fill="hold"/>
                                        <p:tgtEl>
                                          <p:spTgt spid="20"/>
                                        </p:tgtEl>
                                        <p:attrNameLst>
                                          <p:attrName>ppt_w</p:attrName>
                                        </p:attrNameLst>
                                      </p:cBhvr>
                                      <p:tavLst>
                                        <p:tav tm="0">
                                          <p:val>
                                            <p:strVal val="#ppt_w*2.5"/>
                                          </p:val>
                                        </p:tav>
                                        <p:tav tm="100000">
                                          <p:val>
                                            <p:strVal val="#ppt_w"/>
                                          </p:val>
                                        </p:tav>
                                      </p:tavLst>
                                    </p:anim>
                                    <p:anim calcmode="lin" valueType="num">
                                      <p:cBhvr>
                                        <p:cTn id="68" dur="250" fill="hold"/>
                                        <p:tgtEl>
                                          <p:spTgt spid="20"/>
                                        </p:tgtEl>
                                        <p:attrNameLst>
                                          <p:attrName>ppt_h</p:attrName>
                                        </p:attrNameLst>
                                      </p:cBhvr>
                                      <p:tavLst>
                                        <p:tav tm="0">
                                          <p:val>
                                            <p:strVal val="#ppt_h*0.01"/>
                                          </p:val>
                                        </p:tav>
                                        <p:tav tm="100000">
                                          <p:val>
                                            <p:strVal val="#ppt_h"/>
                                          </p:val>
                                        </p:tav>
                                      </p:tavLst>
                                    </p:anim>
                                    <p:anim calcmode="lin" valueType="num">
                                      <p:cBhvr>
                                        <p:cTn id="69" dur="250" fill="hold"/>
                                        <p:tgtEl>
                                          <p:spTgt spid="20"/>
                                        </p:tgtEl>
                                        <p:attrNameLst>
                                          <p:attrName>ppt_x</p:attrName>
                                        </p:attrNameLst>
                                      </p:cBhvr>
                                      <p:tavLst>
                                        <p:tav tm="0">
                                          <p:val>
                                            <p:strVal val="#ppt_x"/>
                                          </p:val>
                                        </p:tav>
                                        <p:tav tm="100000">
                                          <p:val>
                                            <p:strVal val="#ppt_x"/>
                                          </p:val>
                                        </p:tav>
                                      </p:tavLst>
                                    </p:anim>
                                    <p:anim calcmode="lin" valueType="num">
                                      <p:cBhvr>
                                        <p:cTn id="70" dur="250" fill="hold"/>
                                        <p:tgtEl>
                                          <p:spTgt spid="20"/>
                                        </p:tgtEl>
                                        <p:attrNameLst>
                                          <p:attrName>ppt_y</p:attrName>
                                        </p:attrNameLst>
                                      </p:cBhvr>
                                      <p:tavLst>
                                        <p:tav tm="0">
                                          <p:val>
                                            <p:strVal val="#ppt_h+1"/>
                                          </p:val>
                                        </p:tav>
                                        <p:tav tm="100000">
                                          <p:val>
                                            <p:strVal val="#ppt_y"/>
                                          </p:val>
                                        </p:tav>
                                      </p:tavLst>
                                    </p:anim>
                                    <p:animEffect transition="in" filter="fade">
                                      <p:cBhvr>
                                        <p:cTn id="71" dur="250"/>
                                        <p:tgtEl>
                                          <p:spTgt spid="20"/>
                                        </p:tgtEl>
                                      </p:cBhvr>
                                    </p:animEffect>
                                  </p:childTnLst>
                                </p:cTn>
                              </p:par>
                            </p:childTnLst>
                          </p:cTn>
                        </p:par>
                        <p:par>
                          <p:cTn id="72" fill="hold">
                            <p:stCondLst>
                              <p:cond delay="2250"/>
                            </p:stCondLst>
                            <p:childTnLst>
                              <p:par>
                                <p:cTn id="73" presetID="39" presetClass="entr" presetSubtype="0" ac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76" dur="25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77" dur="25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78" dur="250" fill="hold"/>
                                        <p:tgtEl>
                                          <p:spTgt spid="15"/>
                                        </p:tgtEl>
                                        <p:attrNameLst>
                                          <p:attrName>ppt_y</p:attrName>
                                        </p:attrNameLst>
                                      </p:cBhvr>
                                      <p:tavLst>
                                        <p:tav tm="0">
                                          <p:val>
                                            <p:strVal val="#ppt_y"/>
                                          </p:val>
                                        </p:tav>
                                        <p:tav tm="100000">
                                          <p:val>
                                            <p:strVal val="#ppt_y"/>
                                          </p:val>
                                        </p:tav>
                                      </p:tavLst>
                                    </p:anim>
                                  </p:childTnLst>
                                </p:cTn>
                              </p:par>
                            </p:childTnLst>
                          </p:cTn>
                        </p:par>
                        <p:par>
                          <p:cTn id="79" fill="hold">
                            <p:stCondLst>
                              <p:cond delay="2500"/>
                            </p:stCondLst>
                            <p:childTnLst>
                              <p:par>
                                <p:cTn id="80" presetID="58" presetClass="entr" presetSubtype="0" accel="10000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250" fill="hold"/>
                                        <p:tgtEl>
                                          <p:spTgt spid="21"/>
                                        </p:tgtEl>
                                        <p:attrNameLst>
                                          <p:attrName>ppt_w</p:attrName>
                                        </p:attrNameLst>
                                      </p:cBhvr>
                                      <p:tavLst>
                                        <p:tav tm="0">
                                          <p:val>
                                            <p:strVal val="#ppt_w*2.5"/>
                                          </p:val>
                                        </p:tav>
                                        <p:tav tm="100000">
                                          <p:val>
                                            <p:strVal val="#ppt_w"/>
                                          </p:val>
                                        </p:tav>
                                      </p:tavLst>
                                    </p:anim>
                                    <p:anim calcmode="lin" valueType="num">
                                      <p:cBhvr>
                                        <p:cTn id="83" dur="250" fill="hold"/>
                                        <p:tgtEl>
                                          <p:spTgt spid="21"/>
                                        </p:tgtEl>
                                        <p:attrNameLst>
                                          <p:attrName>ppt_h</p:attrName>
                                        </p:attrNameLst>
                                      </p:cBhvr>
                                      <p:tavLst>
                                        <p:tav tm="0">
                                          <p:val>
                                            <p:strVal val="#ppt_h*0.01"/>
                                          </p:val>
                                        </p:tav>
                                        <p:tav tm="100000">
                                          <p:val>
                                            <p:strVal val="#ppt_h"/>
                                          </p:val>
                                        </p:tav>
                                      </p:tavLst>
                                    </p:anim>
                                    <p:anim calcmode="lin" valueType="num">
                                      <p:cBhvr>
                                        <p:cTn id="84" dur="250" fill="hold"/>
                                        <p:tgtEl>
                                          <p:spTgt spid="21"/>
                                        </p:tgtEl>
                                        <p:attrNameLst>
                                          <p:attrName>ppt_x</p:attrName>
                                        </p:attrNameLst>
                                      </p:cBhvr>
                                      <p:tavLst>
                                        <p:tav tm="0">
                                          <p:val>
                                            <p:strVal val="#ppt_x"/>
                                          </p:val>
                                        </p:tav>
                                        <p:tav tm="100000">
                                          <p:val>
                                            <p:strVal val="#ppt_x"/>
                                          </p:val>
                                        </p:tav>
                                      </p:tavLst>
                                    </p:anim>
                                    <p:anim calcmode="lin" valueType="num">
                                      <p:cBhvr>
                                        <p:cTn id="85" dur="250" fill="hold"/>
                                        <p:tgtEl>
                                          <p:spTgt spid="21"/>
                                        </p:tgtEl>
                                        <p:attrNameLst>
                                          <p:attrName>ppt_y</p:attrName>
                                        </p:attrNameLst>
                                      </p:cBhvr>
                                      <p:tavLst>
                                        <p:tav tm="0">
                                          <p:val>
                                            <p:strVal val="#ppt_h+1"/>
                                          </p:val>
                                        </p:tav>
                                        <p:tav tm="100000">
                                          <p:val>
                                            <p:strVal val="#ppt_y"/>
                                          </p:val>
                                        </p:tav>
                                      </p:tavLst>
                                    </p:anim>
                                    <p:animEffect transition="in" filter="fade">
                                      <p:cBhvr>
                                        <p:cTn id="86" dur="250"/>
                                        <p:tgtEl>
                                          <p:spTgt spid="21"/>
                                        </p:tgtEl>
                                      </p:cBhvr>
                                    </p:animEffect>
                                  </p:childTnLst>
                                </p:cTn>
                              </p:par>
                            </p:childTnLst>
                          </p:cTn>
                        </p:par>
                        <p:par>
                          <p:cTn id="87" fill="hold">
                            <p:stCondLst>
                              <p:cond delay="2750"/>
                            </p:stCondLst>
                            <p:childTnLst>
                              <p:par>
                                <p:cTn id="88" presetID="39" presetClass="entr" presetSubtype="0" accel="100000" fill="hold" grpId="0" nodeType="after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p:cTn id="90" dur="25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91" dur="25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92" dur="25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93" dur="250" fill="hold"/>
                                        <p:tgtEl>
                                          <p:spTgt spid="13"/>
                                        </p:tgtEl>
                                        <p:attrNameLst>
                                          <p:attrName>ppt_y</p:attrName>
                                        </p:attrNameLst>
                                      </p:cBhvr>
                                      <p:tavLst>
                                        <p:tav tm="0">
                                          <p:val>
                                            <p:strVal val="#ppt_y"/>
                                          </p:val>
                                        </p:tav>
                                        <p:tav tm="100000">
                                          <p:val>
                                            <p:strVal val="#ppt_y"/>
                                          </p:val>
                                        </p:tav>
                                      </p:tavLst>
                                    </p:anim>
                                  </p:childTnLst>
                                </p:cTn>
                              </p:par>
                            </p:childTnLst>
                          </p:cTn>
                        </p:par>
                        <p:par>
                          <p:cTn id="94" fill="hold">
                            <p:stCondLst>
                              <p:cond delay="3000"/>
                            </p:stCondLst>
                            <p:childTnLst>
                              <p:par>
                                <p:cTn id="95" presetID="58" presetClass="entr" presetSubtype="0" accel="10000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250" fill="hold"/>
                                        <p:tgtEl>
                                          <p:spTgt spid="22"/>
                                        </p:tgtEl>
                                        <p:attrNameLst>
                                          <p:attrName>ppt_w</p:attrName>
                                        </p:attrNameLst>
                                      </p:cBhvr>
                                      <p:tavLst>
                                        <p:tav tm="0">
                                          <p:val>
                                            <p:strVal val="#ppt_w*2.5"/>
                                          </p:val>
                                        </p:tav>
                                        <p:tav tm="100000">
                                          <p:val>
                                            <p:strVal val="#ppt_w"/>
                                          </p:val>
                                        </p:tav>
                                      </p:tavLst>
                                    </p:anim>
                                    <p:anim calcmode="lin" valueType="num">
                                      <p:cBhvr>
                                        <p:cTn id="98" dur="250" fill="hold"/>
                                        <p:tgtEl>
                                          <p:spTgt spid="22"/>
                                        </p:tgtEl>
                                        <p:attrNameLst>
                                          <p:attrName>ppt_h</p:attrName>
                                        </p:attrNameLst>
                                      </p:cBhvr>
                                      <p:tavLst>
                                        <p:tav tm="0">
                                          <p:val>
                                            <p:strVal val="#ppt_h*0.01"/>
                                          </p:val>
                                        </p:tav>
                                        <p:tav tm="100000">
                                          <p:val>
                                            <p:strVal val="#ppt_h"/>
                                          </p:val>
                                        </p:tav>
                                      </p:tavLst>
                                    </p:anim>
                                    <p:anim calcmode="lin" valueType="num">
                                      <p:cBhvr>
                                        <p:cTn id="99" dur="250" fill="hold"/>
                                        <p:tgtEl>
                                          <p:spTgt spid="22"/>
                                        </p:tgtEl>
                                        <p:attrNameLst>
                                          <p:attrName>ppt_x</p:attrName>
                                        </p:attrNameLst>
                                      </p:cBhvr>
                                      <p:tavLst>
                                        <p:tav tm="0">
                                          <p:val>
                                            <p:strVal val="#ppt_x"/>
                                          </p:val>
                                        </p:tav>
                                        <p:tav tm="100000">
                                          <p:val>
                                            <p:strVal val="#ppt_x"/>
                                          </p:val>
                                        </p:tav>
                                      </p:tavLst>
                                    </p:anim>
                                    <p:anim calcmode="lin" valueType="num">
                                      <p:cBhvr>
                                        <p:cTn id="100" dur="250" fill="hold"/>
                                        <p:tgtEl>
                                          <p:spTgt spid="22"/>
                                        </p:tgtEl>
                                        <p:attrNameLst>
                                          <p:attrName>ppt_y</p:attrName>
                                        </p:attrNameLst>
                                      </p:cBhvr>
                                      <p:tavLst>
                                        <p:tav tm="0">
                                          <p:val>
                                            <p:strVal val="#ppt_h+1"/>
                                          </p:val>
                                        </p:tav>
                                        <p:tav tm="100000">
                                          <p:val>
                                            <p:strVal val="#ppt_y"/>
                                          </p:val>
                                        </p:tav>
                                      </p:tavLst>
                                    </p:anim>
                                    <p:animEffect transition="in" filter="fade">
                                      <p:cBhvr>
                                        <p:cTn id="101" dur="250"/>
                                        <p:tgtEl>
                                          <p:spTgt spid="22"/>
                                        </p:tgtEl>
                                      </p:cBhvr>
                                    </p:animEffect>
                                  </p:childTnLst>
                                </p:cTn>
                              </p:par>
                            </p:childTnLst>
                          </p:cTn>
                        </p:par>
                        <p:par>
                          <p:cTn id="102" fill="hold">
                            <p:stCondLst>
                              <p:cond delay="3250"/>
                            </p:stCondLst>
                            <p:childTnLst>
                              <p:par>
                                <p:cTn id="103" presetID="39" presetClass="entr" presetSubtype="0" accel="100000"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25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106" dur="25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107" dur="25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108" dur="250" fill="hold"/>
                                        <p:tgtEl>
                                          <p:spTgt spid="28"/>
                                        </p:tgtEl>
                                        <p:attrNameLst>
                                          <p:attrName>ppt_y</p:attrName>
                                        </p:attrNameLst>
                                      </p:cBhvr>
                                      <p:tavLst>
                                        <p:tav tm="0">
                                          <p:val>
                                            <p:strVal val="#ppt_y"/>
                                          </p:val>
                                        </p:tav>
                                        <p:tav tm="100000">
                                          <p:val>
                                            <p:strVal val="#ppt_y"/>
                                          </p:val>
                                        </p:tav>
                                      </p:tavLst>
                                    </p:anim>
                                  </p:childTnLst>
                                </p:cTn>
                              </p:par>
                            </p:childTnLst>
                          </p:cTn>
                        </p:par>
                        <p:par>
                          <p:cTn id="109" fill="hold">
                            <p:stCondLst>
                              <p:cond delay="3500"/>
                            </p:stCondLst>
                            <p:childTnLst>
                              <p:par>
                                <p:cTn id="110" presetID="58" presetClass="entr" presetSubtype="0" accel="10000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250" fill="hold"/>
                                        <p:tgtEl>
                                          <p:spTgt spid="35"/>
                                        </p:tgtEl>
                                        <p:attrNameLst>
                                          <p:attrName>ppt_w</p:attrName>
                                        </p:attrNameLst>
                                      </p:cBhvr>
                                      <p:tavLst>
                                        <p:tav tm="0">
                                          <p:val>
                                            <p:strVal val="#ppt_w*2.5"/>
                                          </p:val>
                                        </p:tav>
                                        <p:tav tm="100000">
                                          <p:val>
                                            <p:strVal val="#ppt_w"/>
                                          </p:val>
                                        </p:tav>
                                      </p:tavLst>
                                    </p:anim>
                                    <p:anim calcmode="lin" valueType="num">
                                      <p:cBhvr>
                                        <p:cTn id="113" dur="250" fill="hold"/>
                                        <p:tgtEl>
                                          <p:spTgt spid="35"/>
                                        </p:tgtEl>
                                        <p:attrNameLst>
                                          <p:attrName>ppt_h</p:attrName>
                                        </p:attrNameLst>
                                      </p:cBhvr>
                                      <p:tavLst>
                                        <p:tav tm="0">
                                          <p:val>
                                            <p:strVal val="#ppt_h*0.01"/>
                                          </p:val>
                                        </p:tav>
                                        <p:tav tm="100000">
                                          <p:val>
                                            <p:strVal val="#ppt_h"/>
                                          </p:val>
                                        </p:tav>
                                      </p:tavLst>
                                    </p:anim>
                                    <p:anim calcmode="lin" valueType="num">
                                      <p:cBhvr>
                                        <p:cTn id="114" dur="250" fill="hold"/>
                                        <p:tgtEl>
                                          <p:spTgt spid="35"/>
                                        </p:tgtEl>
                                        <p:attrNameLst>
                                          <p:attrName>ppt_x</p:attrName>
                                        </p:attrNameLst>
                                      </p:cBhvr>
                                      <p:tavLst>
                                        <p:tav tm="0">
                                          <p:val>
                                            <p:strVal val="#ppt_x"/>
                                          </p:val>
                                        </p:tav>
                                        <p:tav tm="100000">
                                          <p:val>
                                            <p:strVal val="#ppt_x"/>
                                          </p:val>
                                        </p:tav>
                                      </p:tavLst>
                                    </p:anim>
                                    <p:anim calcmode="lin" valueType="num">
                                      <p:cBhvr>
                                        <p:cTn id="115" dur="250" fill="hold"/>
                                        <p:tgtEl>
                                          <p:spTgt spid="35"/>
                                        </p:tgtEl>
                                        <p:attrNameLst>
                                          <p:attrName>ppt_y</p:attrName>
                                        </p:attrNameLst>
                                      </p:cBhvr>
                                      <p:tavLst>
                                        <p:tav tm="0">
                                          <p:val>
                                            <p:strVal val="#ppt_h+1"/>
                                          </p:val>
                                        </p:tav>
                                        <p:tav tm="100000">
                                          <p:val>
                                            <p:strVal val="#ppt_y"/>
                                          </p:val>
                                        </p:tav>
                                      </p:tavLst>
                                    </p:anim>
                                    <p:animEffect transition="in" filter="fade">
                                      <p:cBhvr>
                                        <p:cTn id="116" dur="250"/>
                                        <p:tgtEl>
                                          <p:spTgt spid="35"/>
                                        </p:tgtEl>
                                      </p:cBhvr>
                                    </p:animEffect>
                                  </p:childTnLst>
                                </p:cTn>
                              </p:par>
                            </p:childTnLst>
                          </p:cTn>
                        </p:par>
                        <p:par>
                          <p:cTn id="117" fill="hold">
                            <p:stCondLst>
                              <p:cond delay="3750"/>
                            </p:stCondLst>
                            <p:childTnLst>
                              <p:par>
                                <p:cTn id="118" presetID="39" presetClass="entr" presetSubtype="0" accel="100000"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25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121" dur="25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122" dur="25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123" dur="250" fill="hold"/>
                                        <p:tgtEl>
                                          <p:spTgt spid="29"/>
                                        </p:tgtEl>
                                        <p:attrNameLst>
                                          <p:attrName>ppt_y</p:attrName>
                                        </p:attrNameLst>
                                      </p:cBhvr>
                                      <p:tavLst>
                                        <p:tav tm="0">
                                          <p:val>
                                            <p:strVal val="#ppt_y"/>
                                          </p:val>
                                        </p:tav>
                                        <p:tav tm="100000">
                                          <p:val>
                                            <p:strVal val="#ppt_y"/>
                                          </p:val>
                                        </p:tav>
                                      </p:tavLst>
                                    </p:anim>
                                  </p:childTnLst>
                                </p:cTn>
                              </p:par>
                            </p:childTnLst>
                          </p:cTn>
                        </p:par>
                        <p:par>
                          <p:cTn id="124" fill="hold">
                            <p:stCondLst>
                              <p:cond delay="4000"/>
                            </p:stCondLst>
                            <p:childTnLst>
                              <p:par>
                                <p:cTn id="125" presetID="58" presetClass="entr" presetSubtype="0" accel="10000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p:cTn id="127" dur="250" fill="hold"/>
                                        <p:tgtEl>
                                          <p:spTgt spid="34"/>
                                        </p:tgtEl>
                                        <p:attrNameLst>
                                          <p:attrName>ppt_w</p:attrName>
                                        </p:attrNameLst>
                                      </p:cBhvr>
                                      <p:tavLst>
                                        <p:tav tm="0">
                                          <p:val>
                                            <p:strVal val="#ppt_w*2.5"/>
                                          </p:val>
                                        </p:tav>
                                        <p:tav tm="100000">
                                          <p:val>
                                            <p:strVal val="#ppt_w"/>
                                          </p:val>
                                        </p:tav>
                                      </p:tavLst>
                                    </p:anim>
                                    <p:anim calcmode="lin" valueType="num">
                                      <p:cBhvr>
                                        <p:cTn id="128" dur="250" fill="hold"/>
                                        <p:tgtEl>
                                          <p:spTgt spid="34"/>
                                        </p:tgtEl>
                                        <p:attrNameLst>
                                          <p:attrName>ppt_h</p:attrName>
                                        </p:attrNameLst>
                                      </p:cBhvr>
                                      <p:tavLst>
                                        <p:tav tm="0">
                                          <p:val>
                                            <p:strVal val="#ppt_h*0.01"/>
                                          </p:val>
                                        </p:tav>
                                        <p:tav tm="100000">
                                          <p:val>
                                            <p:strVal val="#ppt_h"/>
                                          </p:val>
                                        </p:tav>
                                      </p:tavLst>
                                    </p:anim>
                                    <p:anim calcmode="lin" valueType="num">
                                      <p:cBhvr>
                                        <p:cTn id="129" dur="250" fill="hold"/>
                                        <p:tgtEl>
                                          <p:spTgt spid="34"/>
                                        </p:tgtEl>
                                        <p:attrNameLst>
                                          <p:attrName>ppt_x</p:attrName>
                                        </p:attrNameLst>
                                      </p:cBhvr>
                                      <p:tavLst>
                                        <p:tav tm="0">
                                          <p:val>
                                            <p:strVal val="#ppt_x"/>
                                          </p:val>
                                        </p:tav>
                                        <p:tav tm="100000">
                                          <p:val>
                                            <p:strVal val="#ppt_x"/>
                                          </p:val>
                                        </p:tav>
                                      </p:tavLst>
                                    </p:anim>
                                    <p:anim calcmode="lin" valueType="num">
                                      <p:cBhvr>
                                        <p:cTn id="130" dur="250" fill="hold"/>
                                        <p:tgtEl>
                                          <p:spTgt spid="34"/>
                                        </p:tgtEl>
                                        <p:attrNameLst>
                                          <p:attrName>ppt_y</p:attrName>
                                        </p:attrNameLst>
                                      </p:cBhvr>
                                      <p:tavLst>
                                        <p:tav tm="0">
                                          <p:val>
                                            <p:strVal val="#ppt_h+1"/>
                                          </p:val>
                                        </p:tav>
                                        <p:tav tm="100000">
                                          <p:val>
                                            <p:strVal val="#ppt_y"/>
                                          </p:val>
                                        </p:tav>
                                      </p:tavLst>
                                    </p:anim>
                                    <p:animEffect transition="in" filter="fade">
                                      <p:cBhvr>
                                        <p:cTn id="131" dur="250"/>
                                        <p:tgtEl>
                                          <p:spTgt spid="34"/>
                                        </p:tgtEl>
                                      </p:cBhvr>
                                    </p:animEffect>
                                  </p:childTnLst>
                                </p:cTn>
                              </p:par>
                            </p:childTnLst>
                          </p:cTn>
                        </p:par>
                        <p:par>
                          <p:cTn id="132" fill="hold">
                            <p:stCondLst>
                              <p:cond delay="4250"/>
                            </p:stCondLst>
                            <p:childTnLst>
                              <p:par>
                                <p:cTn id="133" presetID="39" presetClass="entr" presetSubtype="0" accel="100000" fill="hold" grpId="0" nodeType="afterEffect">
                                  <p:stCondLst>
                                    <p:cond delay="0"/>
                                  </p:stCondLst>
                                  <p:childTnLst>
                                    <p:set>
                                      <p:cBhvr>
                                        <p:cTn id="134" dur="1" fill="hold">
                                          <p:stCondLst>
                                            <p:cond delay="0"/>
                                          </p:stCondLst>
                                        </p:cTn>
                                        <p:tgtEl>
                                          <p:spTgt spid="30"/>
                                        </p:tgtEl>
                                        <p:attrNameLst>
                                          <p:attrName>style.visibility</p:attrName>
                                        </p:attrNameLst>
                                      </p:cBhvr>
                                      <p:to>
                                        <p:strVal val="visible"/>
                                      </p:to>
                                    </p:set>
                                    <p:anim calcmode="lin" valueType="num">
                                      <p:cBhvr>
                                        <p:cTn id="135" dur="25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136" dur="25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137" dur="25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138" dur="250" fill="hold"/>
                                        <p:tgtEl>
                                          <p:spTgt spid="30"/>
                                        </p:tgtEl>
                                        <p:attrNameLst>
                                          <p:attrName>ppt_y</p:attrName>
                                        </p:attrNameLst>
                                      </p:cBhvr>
                                      <p:tavLst>
                                        <p:tav tm="0">
                                          <p:val>
                                            <p:strVal val="#ppt_y"/>
                                          </p:val>
                                        </p:tav>
                                        <p:tav tm="100000">
                                          <p:val>
                                            <p:strVal val="#ppt_y"/>
                                          </p:val>
                                        </p:tav>
                                      </p:tavLst>
                                    </p:anim>
                                  </p:childTnLst>
                                </p:cTn>
                              </p:par>
                            </p:childTnLst>
                          </p:cTn>
                        </p:par>
                        <p:par>
                          <p:cTn id="139" fill="hold">
                            <p:stCondLst>
                              <p:cond delay="4500"/>
                            </p:stCondLst>
                            <p:childTnLst>
                              <p:par>
                                <p:cTn id="140" presetID="58" presetClass="entr" presetSubtype="0" accel="100000" fill="hold" grpId="0" nodeType="afterEffect">
                                  <p:stCondLst>
                                    <p:cond delay="0"/>
                                  </p:stCondLst>
                                  <p:childTnLst>
                                    <p:set>
                                      <p:cBhvr>
                                        <p:cTn id="141" dur="1" fill="hold">
                                          <p:stCondLst>
                                            <p:cond delay="0"/>
                                          </p:stCondLst>
                                        </p:cTn>
                                        <p:tgtEl>
                                          <p:spTgt spid="36"/>
                                        </p:tgtEl>
                                        <p:attrNameLst>
                                          <p:attrName>style.visibility</p:attrName>
                                        </p:attrNameLst>
                                      </p:cBhvr>
                                      <p:to>
                                        <p:strVal val="visible"/>
                                      </p:to>
                                    </p:set>
                                    <p:anim calcmode="lin" valueType="num">
                                      <p:cBhvr>
                                        <p:cTn id="142" dur="250" fill="hold"/>
                                        <p:tgtEl>
                                          <p:spTgt spid="36"/>
                                        </p:tgtEl>
                                        <p:attrNameLst>
                                          <p:attrName>ppt_w</p:attrName>
                                        </p:attrNameLst>
                                      </p:cBhvr>
                                      <p:tavLst>
                                        <p:tav tm="0">
                                          <p:val>
                                            <p:strVal val="#ppt_w*2.5"/>
                                          </p:val>
                                        </p:tav>
                                        <p:tav tm="100000">
                                          <p:val>
                                            <p:strVal val="#ppt_w"/>
                                          </p:val>
                                        </p:tav>
                                      </p:tavLst>
                                    </p:anim>
                                    <p:anim calcmode="lin" valueType="num">
                                      <p:cBhvr>
                                        <p:cTn id="143" dur="250" fill="hold"/>
                                        <p:tgtEl>
                                          <p:spTgt spid="36"/>
                                        </p:tgtEl>
                                        <p:attrNameLst>
                                          <p:attrName>ppt_h</p:attrName>
                                        </p:attrNameLst>
                                      </p:cBhvr>
                                      <p:tavLst>
                                        <p:tav tm="0">
                                          <p:val>
                                            <p:strVal val="#ppt_h*0.01"/>
                                          </p:val>
                                        </p:tav>
                                        <p:tav tm="100000">
                                          <p:val>
                                            <p:strVal val="#ppt_h"/>
                                          </p:val>
                                        </p:tav>
                                      </p:tavLst>
                                    </p:anim>
                                    <p:anim calcmode="lin" valueType="num">
                                      <p:cBhvr>
                                        <p:cTn id="144" dur="250" fill="hold"/>
                                        <p:tgtEl>
                                          <p:spTgt spid="36"/>
                                        </p:tgtEl>
                                        <p:attrNameLst>
                                          <p:attrName>ppt_x</p:attrName>
                                        </p:attrNameLst>
                                      </p:cBhvr>
                                      <p:tavLst>
                                        <p:tav tm="0">
                                          <p:val>
                                            <p:strVal val="#ppt_x"/>
                                          </p:val>
                                        </p:tav>
                                        <p:tav tm="100000">
                                          <p:val>
                                            <p:strVal val="#ppt_x"/>
                                          </p:val>
                                        </p:tav>
                                      </p:tavLst>
                                    </p:anim>
                                    <p:anim calcmode="lin" valueType="num">
                                      <p:cBhvr>
                                        <p:cTn id="145" dur="250" fill="hold"/>
                                        <p:tgtEl>
                                          <p:spTgt spid="36"/>
                                        </p:tgtEl>
                                        <p:attrNameLst>
                                          <p:attrName>ppt_y</p:attrName>
                                        </p:attrNameLst>
                                      </p:cBhvr>
                                      <p:tavLst>
                                        <p:tav tm="0">
                                          <p:val>
                                            <p:strVal val="#ppt_h+1"/>
                                          </p:val>
                                        </p:tav>
                                        <p:tav tm="100000">
                                          <p:val>
                                            <p:strVal val="#ppt_y"/>
                                          </p:val>
                                        </p:tav>
                                      </p:tavLst>
                                    </p:anim>
                                    <p:animEffect transition="in" filter="fade">
                                      <p:cBhvr>
                                        <p:cTn id="146" dur="250"/>
                                        <p:tgtEl>
                                          <p:spTgt spid="36"/>
                                        </p:tgtEl>
                                      </p:cBhvr>
                                    </p:animEffect>
                                  </p:childTnLst>
                                </p:cTn>
                              </p:par>
                            </p:childTnLst>
                          </p:cTn>
                        </p:par>
                        <p:par>
                          <p:cTn id="147" fill="hold">
                            <p:stCondLst>
                              <p:cond delay="4750"/>
                            </p:stCondLst>
                            <p:childTnLst>
                              <p:par>
                                <p:cTn id="148" presetID="39" presetClass="entr" presetSubtype="0" accel="100000" fill="hold" grpId="0" nodeType="afterEffect">
                                  <p:stCondLst>
                                    <p:cond delay="0"/>
                                  </p:stCondLst>
                                  <p:childTnLst>
                                    <p:set>
                                      <p:cBhvr>
                                        <p:cTn id="149" dur="1" fill="hold">
                                          <p:stCondLst>
                                            <p:cond delay="0"/>
                                          </p:stCondLst>
                                        </p:cTn>
                                        <p:tgtEl>
                                          <p:spTgt spid="31"/>
                                        </p:tgtEl>
                                        <p:attrNameLst>
                                          <p:attrName>style.visibility</p:attrName>
                                        </p:attrNameLst>
                                      </p:cBhvr>
                                      <p:to>
                                        <p:strVal val="visible"/>
                                      </p:to>
                                    </p:set>
                                    <p:anim calcmode="lin" valueType="num">
                                      <p:cBhvr>
                                        <p:cTn id="150" dur="25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151" dur="25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152" dur="25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153" dur="250" fill="hold"/>
                                        <p:tgtEl>
                                          <p:spTgt spid="31"/>
                                        </p:tgtEl>
                                        <p:attrNameLst>
                                          <p:attrName>ppt_y</p:attrName>
                                        </p:attrNameLst>
                                      </p:cBhvr>
                                      <p:tavLst>
                                        <p:tav tm="0">
                                          <p:val>
                                            <p:strVal val="#ppt_y"/>
                                          </p:val>
                                        </p:tav>
                                        <p:tav tm="100000">
                                          <p:val>
                                            <p:strVal val="#ppt_y"/>
                                          </p:val>
                                        </p:tav>
                                      </p:tavLst>
                                    </p:anim>
                                  </p:childTnLst>
                                </p:cTn>
                              </p:par>
                            </p:childTnLst>
                          </p:cTn>
                        </p:par>
                        <p:par>
                          <p:cTn id="154" fill="hold">
                            <p:stCondLst>
                              <p:cond delay="5000"/>
                            </p:stCondLst>
                            <p:childTnLst>
                              <p:par>
                                <p:cTn id="155" presetID="58" presetClass="entr" presetSubtype="0" accel="100000" fill="hold" grpId="0" nodeType="after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p:cTn id="157" dur="250" fill="hold"/>
                                        <p:tgtEl>
                                          <p:spTgt spid="32"/>
                                        </p:tgtEl>
                                        <p:attrNameLst>
                                          <p:attrName>ppt_w</p:attrName>
                                        </p:attrNameLst>
                                      </p:cBhvr>
                                      <p:tavLst>
                                        <p:tav tm="0">
                                          <p:val>
                                            <p:strVal val="#ppt_w*2.5"/>
                                          </p:val>
                                        </p:tav>
                                        <p:tav tm="100000">
                                          <p:val>
                                            <p:strVal val="#ppt_w"/>
                                          </p:val>
                                        </p:tav>
                                      </p:tavLst>
                                    </p:anim>
                                    <p:anim calcmode="lin" valueType="num">
                                      <p:cBhvr>
                                        <p:cTn id="158" dur="250" fill="hold"/>
                                        <p:tgtEl>
                                          <p:spTgt spid="32"/>
                                        </p:tgtEl>
                                        <p:attrNameLst>
                                          <p:attrName>ppt_h</p:attrName>
                                        </p:attrNameLst>
                                      </p:cBhvr>
                                      <p:tavLst>
                                        <p:tav tm="0">
                                          <p:val>
                                            <p:strVal val="#ppt_h*0.01"/>
                                          </p:val>
                                        </p:tav>
                                        <p:tav tm="100000">
                                          <p:val>
                                            <p:strVal val="#ppt_h"/>
                                          </p:val>
                                        </p:tav>
                                      </p:tavLst>
                                    </p:anim>
                                    <p:anim calcmode="lin" valueType="num">
                                      <p:cBhvr>
                                        <p:cTn id="159" dur="250" fill="hold"/>
                                        <p:tgtEl>
                                          <p:spTgt spid="32"/>
                                        </p:tgtEl>
                                        <p:attrNameLst>
                                          <p:attrName>ppt_x</p:attrName>
                                        </p:attrNameLst>
                                      </p:cBhvr>
                                      <p:tavLst>
                                        <p:tav tm="0">
                                          <p:val>
                                            <p:strVal val="#ppt_x"/>
                                          </p:val>
                                        </p:tav>
                                        <p:tav tm="100000">
                                          <p:val>
                                            <p:strVal val="#ppt_x"/>
                                          </p:val>
                                        </p:tav>
                                      </p:tavLst>
                                    </p:anim>
                                    <p:anim calcmode="lin" valueType="num">
                                      <p:cBhvr>
                                        <p:cTn id="160" dur="250" fill="hold"/>
                                        <p:tgtEl>
                                          <p:spTgt spid="32"/>
                                        </p:tgtEl>
                                        <p:attrNameLst>
                                          <p:attrName>ppt_y</p:attrName>
                                        </p:attrNameLst>
                                      </p:cBhvr>
                                      <p:tavLst>
                                        <p:tav tm="0">
                                          <p:val>
                                            <p:strVal val="#ppt_h+1"/>
                                          </p:val>
                                        </p:tav>
                                        <p:tav tm="100000">
                                          <p:val>
                                            <p:strVal val="#ppt_y"/>
                                          </p:val>
                                        </p:tav>
                                      </p:tavLst>
                                    </p:anim>
                                    <p:animEffect transition="in" filter="fade">
                                      <p:cBhvr>
                                        <p:cTn id="161"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6" grpId="0" animBg="1"/>
      <p:bldP spid="17" grpId="0" animBg="1"/>
      <p:bldP spid="18" grpId="0" animBg="1"/>
      <p:bldP spid="19" grpId="0" animBg="1"/>
      <p:bldP spid="20" grpId="0" animBg="1"/>
      <p:bldP spid="21" grpId="0" animBg="1"/>
      <p:bldP spid="22" grpId="0" animBg="1"/>
      <p:bldP spid="24" grpId="0"/>
      <p:bldP spid="28" grpId="0" animBg="1"/>
      <p:bldP spid="29" grpId="0" animBg="1"/>
      <p:bldP spid="30" grpId="0" animBg="1"/>
      <p:bldP spid="34" grpId="0" animBg="1"/>
      <p:bldP spid="35" grpId="0" animBg="1"/>
      <p:bldP spid="36" grpId="0" animBg="1"/>
      <p:bldP spid="31"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e libre 12">
            <a:hlinkClick r:id="rId2" action="ppaction://hlinkfile"/>
          </p:cNvPr>
          <p:cNvSpPr/>
          <p:nvPr/>
        </p:nvSpPr>
        <p:spPr>
          <a:xfrm>
            <a:off x="2760509" y="1330327"/>
            <a:ext cx="6340272" cy="118342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200" b="1" dirty="0" smtClean="0">
                <a:solidFill>
                  <a:srgbClr val="002060"/>
                </a:solidFill>
              </a:rPr>
              <a:t>المدرسة الملكية  للصحة العسكرية</a:t>
            </a:r>
            <a:endParaRPr lang="ar-MA" sz="3200" b="1" dirty="0">
              <a:solidFill>
                <a:srgbClr val="002060"/>
              </a:solidFill>
            </a:endParaRPr>
          </a:p>
        </p:txBody>
      </p:sp>
      <p:sp>
        <p:nvSpPr>
          <p:cNvPr id="24" name="Rectangle 23"/>
          <p:cNvSpPr/>
          <p:nvPr/>
        </p:nvSpPr>
        <p:spPr>
          <a:xfrm>
            <a:off x="4798658" y="205873"/>
            <a:ext cx="4280947" cy="1015663"/>
          </a:xfrm>
          <a:prstGeom prst="rect">
            <a:avLst/>
          </a:prstGeom>
        </p:spPr>
        <p:txBody>
          <a:bodyPr wrap="square">
            <a:spAutoFit/>
          </a:bodyPr>
          <a:lstStyle/>
          <a:p>
            <a:pPr algn="r" rtl="1"/>
            <a:r>
              <a:rPr lang="ar-MA" sz="6000" b="1" dirty="0" smtClean="0">
                <a:solidFill>
                  <a:srgbClr val="002060"/>
                </a:solidFill>
                <a:latin typeface="Arabic Typesetting" panose="03020402040406030203" pitchFamily="66" charset="-78"/>
                <a:ea typeface="+mj-ea"/>
                <a:cs typeface="Arabic Typesetting" panose="03020402040406030203" pitchFamily="66" charset="-78"/>
              </a:rPr>
              <a:t>الصحة العسكرية</a:t>
            </a:r>
            <a:endParaRPr lang="fr-FR" sz="6000" b="1" dirty="0">
              <a:solidFill>
                <a:srgbClr val="002060"/>
              </a:solidFill>
              <a:latin typeface="Arabic Typesetting" panose="03020402040406030203" pitchFamily="66" charset="-78"/>
              <a:ea typeface="+mj-ea"/>
              <a:cs typeface="Arabic Typesetting" panose="03020402040406030203" pitchFamily="66" charset="-78"/>
            </a:endParaRPr>
          </a:p>
        </p:txBody>
      </p:sp>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218" y="187671"/>
            <a:ext cx="1111279" cy="1052066"/>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5" name="Accolades 34"/>
          <p:cNvSpPr/>
          <p:nvPr/>
        </p:nvSpPr>
        <p:spPr bwMode="auto">
          <a:xfrm>
            <a:off x="3833465" y="3116460"/>
            <a:ext cx="4236338"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800" b="1" dirty="0" smtClean="0">
                <a:solidFill>
                  <a:srgbClr val="002060"/>
                </a:solidFill>
                <a:latin typeface="Times New Roman" pitchFamily="18" charset="0"/>
              </a:rPr>
              <a:t>الطب العام: مدة الدراسة 7 سنوات</a:t>
            </a:r>
            <a:endParaRPr lang="fr-FR" sz="2800" b="1" dirty="0">
              <a:solidFill>
                <a:srgbClr val="002060"/>
              </a:solidFill>
              <a:latin typeface="Times New Roman" pitchFamily="18" charset="0"/>
            </a:endParaRPr>
          </a:p>
        </p:txBody>
      </p:sp>
      <p:sp>
        <p:nvSpPr>
          <p:cNvPr id="45" name="Accolades 44"/>
          <p:cNvSpPr/>
          <p:nvPr/>
        </p:nvSpPr>
        <p:spPr bwMode="auto">
          <a:xfrm>
            <a:off x="3655002" y="3953222"/>
            <a:ext cx="4414801"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800" b="1" dirty="0">
                <a:solidFill>
                  <a:srgbClr val="002060"/>
                </a:solidFill>
                <a:latin typeface="Times New Roman" pitchFamily="18" charset="0"/>
              </a:rPr>
              <a:t>طب </a:t>
            </a:r>
            <a:r>
              <a:rPr lang="ar-MA" sz="2800" b="1" dirty="0" smtClean="0">
                <a:solidFill>
                  <a:srgbClr val="002060"/>
                </a:solidFill>
                <a:latin typeface="Times New Roman" pitchFamily="18" charset="0"/>
              </a:rPr>
              <a:t>الاسنان: </a:t>
            </a:r>
            <a:r>
              <a:rPr lang="ar-MA" sz="2800" b="1" dirty="0">
                <a:solidFill>
                  <a:srgbClr val="002060"/>
                </a:solidFill>
                <a:latin typeface="Times New Roman" pitchFamily="18" charset="0"/>
              </a:rPr>
              <a:t>مدة الدراسة </a:t>
            </a:r>
            <a:r>
              <a:rPr lang="ar-MA" sz="2800" b="1" dirty="0" smtClean="0">
                <a:solidFill>
                  <a:srgbClr val="002060"/>
                </a:solidFill>
                <a:latin typeface="Times New Roman" pitchFamily="18" charset="0"/>
              </a:rPr>
              <a:t>5 سنوات</a:t>
            </a:r>
            <a:endParaRPr lang="fr-FR" sz="2800" b="1" dirty="0">
              <a:solidFill>
                <a:srgbClr val="002060"/>
              </a:solidFill>
              <a:latin typeface="Times New Roman" pitchFamily="18" charset="0"/>
            </a:endParaRPr>
          </a:p>
        </p:txBody>
      </p:sp>
      <p:sp>
        <p:nvSpPr>
          <p:cNvPr id="46" name="Accolades 45"/>
          <p:cNvSpPr/>
          <p:nvPr/>
        </p:nvSpPr>
        <p:spPr bwMode="auto">
          <a:xfrm>
            <a:off x="3881393" y="4789984"/>
            <a:ext cx="3962017"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800" b="1" dirty="0">
                <a:solidFill>
                  <a:srgbClr val="002060"/>
                </a:solidFill>
                <a:latin typeface="Times New Roman" pitchFamily="18" charset="0"/>
              </a:rPr>
              <a:t>الصيدلة </a:t>
            </a:r>
            <a:r>
              <a:rPr lang="ar-MA" sz="2800" b="1" dirty="0" smtClean="0">
                <a:solidFill>
                  <a:srgbClr val="002060"/>
                </a:solidFill>
                <a:latin typeface="Times New Roman" pitchFamily="18" charset="0"/>
              </a:rPr>
              <a:t>: مدة </a:t>
            </a:r>
            <a:r>
              <a:rPr lang="ar-MA" sz="2800" b="1" dirty="0">
                <a:solidFill>
                  <a:srgbClr val="002060"/>
                </a:solidFill>
                <a:latin typeface="Times New Roman" pitchFamily="18" charset="0"/>
              </a:rPr>
              <a:t>الدراسة 4 </a:t>
            </a:r>
            <a:r>
              <a:rPr lang="ar-MA" sz="2800" b="1" dirty="0" smtClean="0">
                <a:solidFill>
                  <a:srgbClr val="002060"/>
                </a:solidFill>
                <a:latin typeface="Times New Roman" pitchFamily="18" charset="0"/>
              </a:rPr>
              <a:t>سنوات</a:t>
            </a:r>
            <a:endParaRPr lang="fr-FR" sz="2800" b="1" dirty="0">
              <a:solidFill>
                <a:srgbClr val="002060"/>
              </a:solidFill>
              <a:latin typeface="Times New Roman" pitchFamily="18" charset="0"/>
            </a:endParaRPr>
          </a:p>
        </p:txBody>
      </p:sp>
      <p:cxnSp>
        <p:nvCxnSpPr>
          <p:cNvPr id="47" name="Connecteur en arc 46"/>
          <p:cNvCxnSpPr>
            <a:endCxn id="35" idx="3"/>
          </p:cNvCxnSpPr>
          <p:nvPr/>
        </p:nvCxnSpPr>
        <p:spPr>
          <a:xfrm rot="10800000" flipV="1">
            <a:off x="8069803" y="2562065"/>
            <a:ext cx="1009804" cy="907929"/>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en arc 47"/>
          <p:cNvCxnSpPr/>
          <p:nvPr/>
        </p:nvCxnSpPr>
        <p:spPr>
          <a:xfrm rot="16200000" flipH="1">
            <a:off x="2875418" y="2608112"/>
            <a:ext cx="1111813" cy="80428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Accolades 13"/>
          <p:cNvSpPr/>
          <p:nvPr/>
        </p:nvSpPr>
        <p:spPr bwMode="auto">
          <a:xfrm>
            <a:off x="3881393" y="5626746"/>
            <a:ext cx="3962018"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800" b="1" dirty="0" smtClean="0">
                <a:solidFill>
                  <a:srgbClr val="002060"/>
                </a:solidFill>
                <a:latin typeface="Times New Roman" pitchFamily="18" charset="0"/>
              </a:rPr>
              <a:t>البيطرة: </a:t>
            </a:r>
            <a:r>
              <a:rPr lang="ar-MA" sz="2800" b="1" dirty="0">
                <a:solidFill>
                  <a:srgbClr val="002060"/>
                </a:solidFill>
                <a:latin typeface="Times New Roman" pitchFamily="18" charset="0"/>
              </a:rPr>
              <a:t>مدة الدراسة </a:t>
            </a:r>
            <a:r>
              <a:rPr lang="ar-MA" sz="2800" b="1" dirty="0" smtClean="0">
                <a:solidFill>
                  <a:srgbClr val="002060"/>
                </a:solidFill>
                <a:latin typeface="Times New Roman" pitchFamily="18" charset="0"/>
              </a:rPr>
              <a:t>5 سنوات</a:t>
            </a:r>
            <a:endParaRPr lang="fr-FR" sz="2800" b="1" dirty="0">
              <a:solidFill>
                <a:srgbClr val="002060"/>
              </a:solidFill>
              <a:latin typeface="Times New Roman" pitchFamily="18" charset="0"/>
            </a:endParaRPr>
          </a:p>
        </p:txBody>
      </p:sp>
      <p:sp>
        <p:nvSpPr>
          <p:cNvPr id="12" name="Rectangle 11"/>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2356862885"/>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50"/>
                                        <p:tgtEl>
                                          <p:spTgt spid="24"/>
                                        </p:tgtEl>
                                      </p:cBhvr>
                                    </p:animEffect>
                                  </p:childTnLst>
                                </p:cTn>
                              </p:par>
                              <p:par>
                                <p:cTn id="8" presetID="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10" fill="hold"/>
                                        <p:tgtEl>
                                          <p:spTgt spid="27"/>
                                        </p:tgtEl>
                                        <p:attrNameLst>
                                          <p:attrName>ppt_x</p:attrName>
                                        </p:attrNameLst>
                                      </p:cBhvr>
                                      <p:tavLst>
                                        <p:tav tm="0">
                                          <p:val>
                                            <p:strVal val="0-#ppt_w/2"/>
                                          </p:val>
                                        </p:tav>
                                        <p:tav tm="100000">
                                          <p:val>
                                            <p:strVal val="#ppt_x"/>
                                          </p:val>
                                        </p:tav>
                                      </p:tavLst>
                                    </p:anim>
                                    <p:anim calcmode="lin" valueType="num">
                                      <p:cBhvr additive="base">
                                        <p:cTn id="11" dur="10" fill="hold"/>
                                        <p:tgtEl>
                                          <p:spTgt spid="27"/>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5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250"/>
                                        <p:tgtEl>
                                          <p:spTgt spid="47"/>
                                        </p:tgtEl>
                                      </p:cBhvr>
                                    </p:animEffect>
                                  </p:childTnLst>
                                </p:cTn>
                              </p:par>
                            </p:childTnLst>
                          </p:cTn>
                        </p:par>
                        <p:par>
                          <p:cTn id="23" fill="hold">
                            <p:stCondLst>
                              <p:cond delay="750"/>
                            </p:stCondLst>
                            <p:childTnLst>
                              <p:par>
                                <p:cTn id="24" presetID="22" presetClass="entr" presetSubtype="1"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up)">
                                      <p:cBhvr>
                                        <p:cTn id="26" dur="250"/>
                                        <p:tgtEl>
                                          <p:spTgt spid="48"/>
                                        </p:tgtEl>
                                      </p:cBhvr>
                                    </p:animEffect>
                                  </p:childTnLst>
                                </p:cTn>
                              </p:par>
                            </p:childTnLst>
                          </p:cTn>
                        </p:par>
                        <p:par>
                          <p:cTn id="27" fill="hold">
                            <p:stCondLst>
                              <p:cond delay="1000"/>
                            </p:stCondLst>
                            <p:childTnLst>
                              <p:par>
                                <p:cTn id="28" presetID="58" presetClass="entr" presetSubtype="0" accel="10000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250" fill="hold"/>
                                        <p:tgtEl>
                                          <p:spTgt spid="35"/>
                                        </p:tgtEl>
                                        <p:attrNameLst>
                                          <p:attrName>ppt_w</p:attrName>
                                        </p:attrNameLst>
                                      </p:cBhvr>
                                      <p:tavLst>
                                        <p:tav tm="0">
                                          <p:val>
                                            <p:strVal val="#ppt_w*2.5"/>
                                          </p:val>
                                        </p:tav>
                                        <p:tav tm="100000">
                                          <p:val>
                                            <p:strVal val="#ppt_w"/>
                                          </p:val>
                                        </p:tav>
                                      </p:tavLst>
                                    </p:anim>
                                    <p:anim calcmode="lin" valueType="num">
                                      <p:cBhvr>
                                        <p:cTn id="31" dur="250" fill="hold"/>
                                        <p:tgtEl>
                                          <p:spTgt spid="35"/>
                                        </p:tgtEl>
                                        <p:attrNameLst>
                                          <p:attrName>ppt_h</p:attrName>
                                        </p:attrNameLst>
                                      </p:cBhvr>
                                      <p:tavLst>
                                        <p:tav tm="0">
                                          <p:val>
                                            <p:strVal val="#ppt_h*0.01"/>
                                          </p:val>
                                        </p:tav>
                                        <p:tav tm="100000">
                                          <p:val>
                                            <p:strVal val="#ppt_h"/>
                                          </p:val>
                                        </p:tav>
                                      </p:tavLst>
                                    </p:anim>
                                    <p:anim calcmode="lin" valueType="num">
                                      <p:cBhvr>
                                        <p:cTn id="32" dur="250" fill="hold"/>
                                        <p:tgtEl>
                                          <p:spTgt spid="35"/>
                                        </p:tgtEl>
                                        <p:attrNameLst>
                                          <p:attrName>ppt_x</p:attrName>
                                        </p:attrNameLst>
                                      </p:cBhvr>
                                      <p:tavLst>
                                        <p:tav tm="0">
                                          <p:val>
                                            <p:strVal val="#ppt_x"/>
                                          </p:val>
                                        </p:tav>
                                        <p:tav tm="100000">
                                          <p:val>
                                            <p:strVal val="#ppt_x"/>
                                          </p:val>
                                        </p:tav>
                                      </p:tavLst>
                                    </p:anim>
                                    <p:anim calcmode="lin" valueType="num">
                                      <p:cBhvr>
                                        <p:cTn id="33" dur="250" fill="hold"/>
                                        <p:tgtEl>
                                          <p:spTgt spid="35"/>
                                        </p:tgtEl>
                                        <p:attrNameLst>
                                          <p:attrName>ppt_y</p:attrName>
                                        </p:attrNameLst>
                                      </p:cBhvr>
                                      <p:tavLst>
                                        <p:tav tm="0">
                                          <p:val>
                                            <p:strVal val="#ppt_h+1"/>
                                          </p:val>
                                        </p:tav>
                                        <p:tav tm="100000">
                                          <p:val>
                                            <p:strVal val="#ppt_y"/>
                                          </p:val>
                                        </p:tav>
                                      </p:tavLst>
                                    </p:anim>
                                    <p:animEffect transition="in" filter="fade">
                                      <p:cBhvr>
                                        <p:cTn id="34" dur="250"/>
                                        <p:tgtEl>
                                          <p:spTgt spid="35"/>
                                        </p:tgtEl>
                                      </p:cBhvr>
                                    </p:animEffect>
                                  </p:childTnLst>
                                </p:cTn>
                              </p:par>
                            </p:childTnLst>
                          </p:cTn>
                        </p:par>
                        <p:par>
                          <p:cTn id="35" fill="hold">
                            <p:stCondLst>
                              <p:cond delay="1250"/>
                            </p:stCondLst>
                            <p:childTnLst>
                              <p:par>
                                <p:cTn id="36" presetID="58" presetClass="entr" presetSubtype="0" accel="100000"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250" fill="hold"/>
                                        <p:tgtEl>
                                          <p:spTgt spid="45"/>
                                        </p:tgtEl>
                                        <p:attrNameLst>
                                          <p:attrName>ppt_w</p:attrName>
                                        </p:attrNameLst>
                                      </p:cBhvr>
                                      <p:tavLst>
                                        <p:tav tm="0">
                                          <p:val>
                                            <p:strVal val="#ppt_w*2.5"/>
                                          </p:val>
                                        </p:tav>
                                        <p:tav tm="100000">
                                          <p:val>
                                            <p:strVal val="#ppt_w"/>
                                          </p:val>
                                        </p:tav>
                                      </p:tavLst>
                                    </p:anim>
                                    <p:anim calcmode="lin" valueType="num">
                                      <p:cBhvr>
                                        <p:cTn id="39" dur="250" fill="hold"/>
                                        <p:tgtEl>
                                          <p:spTgt spid="45"/>
                                        </p:tgtEl>
                                        <p:attrNameLst>
                                          <p:attrName>ppt_h</p:attrName>
                                        </p:attrNameLst>
                                      </p:cBhvr>
                                      <p:tavLst>
                                        <p:tav tm="0">
                                          <p:val>
                                            <p:strVal val="#ppt_h*0.01"/>
                                          </p:val>
                                        </p:tav>
                                        <p:tav tm="100000">
                                          <p:val>
                                            <p:strVal val="#ppt_h"/>
                                          </p:val>
                                        </p:tav>
                                      </p:tavLst>
                                    </p:anim>
                                    <p:anim calcmode="lin" valueType="num">
                                      <p:cBhvr>
                                        <p:cTn id="40" dur="250" fill="hold"/>
                                        <p:tgtEl>
                                          <p:spTgt spid="45"/>
                                        </p:tgtEl>
                                        <p:attrNameLst>
                                          <p:attrName>ppt_x</p:attrName>
                                        </p:attrNameLst>
                                      </p:cBhvr>
                                      <p:tavLst>
                                        <p:tav tm="0">
                                          <p:val>
                                            <p:strVal val="#ppt_x"/>
                                          </p:val>
                                        </p:tav>
                                        <p:tav tm="100000">
                                          <p:val>
                                            <p:strVal val="#ppt_x"/>
                                          </p:val>
                                        </p:tav>
                                      </p:tavLst>
                                    </p:anim>
                                    <p:anim calcmode="lin" valueType="num">
                                      <p:cBhvr>
                                        <p:cTn id="41" dur="250" fill="hold"/>
                                        <p:tgtEl>
                                          <p:spTgt spid="45"/>
                                        </p:tgtEl>
                                        <p:attrNameLst>
                                          <p:attrName>ppt_y</p:attrName>
                                        </p:attrNameLst>
                                      </p:cBhvr>
                                      <p:tavLst>
                                        <p:tav tm="0">
                                          <p:val>
                                            <p:strVal val="#ppt_h+1"/>
                                          </p:val>
                                        </p:tav>
                                        <p:tav tm="100000">
                                          <p:val>
                                            <p:strVal val="#ppt_y"/>
                                          </p:val>
                                        </p:tav>
                                      </p:tavLst>
                                    </p:anim>
                                    <p:animEffect transition="in" filter="fade">
                                      <p:cBhvr>
                                        <p:cTn id="42" dur="250"/>
                                        <p:tgtEl>
                                          <p:spTgt spid="45"/>
                                        </p:tgtEl>
                                      </p:cBhvr>
                                    </p:animEffect>
                                  </p:childTnLst>
                                </p:cTn>
                              </p:par>
                            </p:childTnLst>
                          </p:cTn>
                        </p:par>
                        <p:par>
                          <p:cTn id="43" fill="hold">
                            <p:stCondLst>
                              <p:cond delay="1500"/>
                            </p:stCondLst>
                            <p:childTnLst>
                              <p:par>
                                <p:cTn id="44" presetID="58" presetClass="entr" presetSubtype="0" accel="10000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250" fill="hold"/>
                                        <p:tgtEl>
                                          <p:spTgt spid="46"/>
                                        </p:tgtEl>
                                        <p:attrNameLst>
                                          <p:attrName>ppt_w</p:attrName>
                                        </p:attrNameLst>
                                      </p:cBhvr>
                                      <p:tavLst>
                                        <p:tav tm="0">
                                          <p:val>
                                            <p:strVal val="#ppt_w*2.5"/>
                                          </p:val>
                                        </p:tav>
                                        <p:tav tm="100000">
                                          <p:val>
                                            <p:strVal val="#ppt_w"/>
                                          </p:val>
                                        </p:tav>
                                      </p:tavLst>
                                    </p:anim>
                                    <p:anim calcmode="lin" valueType="num">
                                      <p:cBhvr>
                                        <p:cTn id="47" dur="250" fill="hold"/>
                                        <p:tgtEl>
                                          <p:spTgt spid="46"/>
                                        </p:tgtEl>
                                        <p:attrNameLst>
                                          <p:attrName>ppt_h</p:attrName>
                                        </p:attrNameLst>
                                      </p:cBhvr>
                                      <p:tavLst>
                                        <p:tav tm="0">
                                          <p:val>
                                            <p:strVal val="#ppt_h*0.01"/>
                                          </p:val>
                                        </p:tav>
                                        <p:tav tm="100000">
                                          <p:val>
                                            <p:strVal val="#ppt_h"/>
                                          </p:val>
                                        </p:tav>
                                      </p:tavLst>
                                    </p:anim>
                                    <p:anim calcmode="lin" valueType="num">
                                      <p:cBhvr>
                                        <p:cTn id="48" dur="250" fill="hold"/>
                                        <p:tgtEl>
                                          <p:spTgt spid="46"/>
                                        </p:tgtEl>
                                        <p:attrNameLst>
                                          <p:attrName>ppt_x</p:attrName>
                                        </p:attrNameLst>
                                      </p:cBhvr>
                                      <p:tavLst>
                                        <p:tav tm="0">
                                          <p:val>
                                            <p:strVal val="#ppt_x"/>
                                          </p:val>
                                        </p:tav>
                                        <p:tav tm="100000">
                                          <p:val>
                                            <p:strVal val="#ppt_x"/>
                                          </p:val>
                                        </p:tav>
                                      </p:tavLst>
                                    </p:anim>
                                    <p:anim calcmode="lin" valueType="num">
                                      <p:cBhvr>
                                        <p:cTn id="49" dur="250" fill="hold"/>
                                        <p:tgtEl>
                                          <p:spTgt spid="46"/>
                                        </p:tgtEl>
                                        <p:attrNameLst>
                                          <p:attrName>ppt_y</p:attrName>
                                        </p:attrNameLst>
                                      </p:cBhvr>
                                      <p:tavLst>
                                        <p:tav tm="0">
                                          <p:val>
                                            <p:strVal val="#ppt_h+1"/>
                                          </p:val>
                                        </p:tav>
                                        <p:tav tm="100000">
                                          <p:val>
                                            <p:strVal val="#ppt_y"/>
                                          </p:val>
                                        </p:tav>
                                      </p:tavLst>
                                    </p:anim>
                                    <p:animEffect transition="in" filter="fade">
                                      <p:cBhvr>
                                        <p:cTn id="50" dur="250"/>
                                        <p:tgtEl>
                                          <p:spTgt spid="46"/>
                                        </p:tgtEl>
                                      </p:cBhvr>
                                    </p:animEffect>
                                  </p:childTnLst>
                                </p:cTn>
                              </p:par>
                            </p:childTnLst>
                          </p:cTn>
                        </p:par>
                        <p:par>
                          <p:cTn id="51" fill="hold">
                            <p:stCondLst>
                              <p:cond delay="1750"/>
                            </p:stCondLst>
                            <p:childTnLst>
                              <p:par>
                                <p:cTn id="52" presetID="58" presetClass="entr" presetSubtype="0" accel="10000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250" fill="hold"/>
                                        <p:tgtEl>
                                          <p:spTgt spid="14"/>
                                        </p:tgtEl>
                                        <p:attrNameLst>
                                          <p:attrName>ppt_w</p:attrName>
                                        </p:attrNameLst>
                                      </p:cBhvr>
                                      <p:tavLst>
                                        <p:tav tm="0">
                                          <p:val>
                                            <p:strVal val="#ppt_w*2.5"/>
                                          </p:val>
                                        </p:tav>
                                        <p:tav tm="100000">
                                          <p:val>
                                            <p:strVal val="#ppt_w"/>
                                          </p:val>
                                        </p:tav>
                                      </p:tavLst>
                                    </p:anim>
                                    <p:anim calcmode="lin" valueType="num">
                                      <p:cBhvr>
                                        <p:cTn id="55" dur="250" fill="hold"/>
                                        <p:tgtEl>
                                          <p:spTgt spid="14"/>
                                        </p:tgtEl>
                                        <p:attrNameLst>
                                          <p:attrName>ppt_h</p:attrName>
                                        </p:attrNameLst>
                                      </p:cBhvr>
                                      <p:tavLst>
                                        <p:tav tm="0">
                                          <p:val>
                                            <p:strVal val="#ppt_h*0.01"/>
                                          </p:val>
                                        </p:tav>
                                        <p:tav tm="100000">
                                          <p:val>
                                            <p:strVal val="#ppt_h"/>
                                          </p:val>
                                        </p:tav>
                                      </p:tavLst>
                                    </p:anim>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h+1"/>
                                          </p:val>
                                        </p:tav>
                                        <p:tav tm="100000">
                                          <p:val>
                                            <p:strVal val="#ppt_y"/>
                                          </p:val>
                                        </p:tav>
                                      </p:tavLst>
                                    </p:anim>
                                    <p:animEffect transition="in" filter="fade">
                                      <p:cBhvr>
                                        <p:cTn id="5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P spid="35" grpId="0" animBg="1"/>
      <p:bldP spid="45" grpId="0" animBg="1"/>
      <p:bldP spid="46"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e libre 12">
            <a:hlinkClick r:id="rId2" action="ppaction://hlinkfile"/>
          </p:cNvPr>
          <p:cNvSpPr/>
          <p:nvPr/>
        </p:nvSpPr>
        <p:spPr>
          <a:xfrm>
            <a:off x="1898334" y="1430153"/>
            <a:ext cx="7974614" cy="107237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800" b="1">
                <a:solidFill>
                  <a:srgbClr val="002060"/>
                </a:solidFill>
              </a:rPr>
              <a:t>ضباط الصف المتخصصين </a:t>
            </a:r>
            <a:r>
              <a:rPr lang="fr-FR" sz="2800" b="1">
                <a:solidFill>
                  <a:srgbClr val="002060"/>
                </a:solidFill>
              </a:rPr>
              <a:t>Personnels Non Navigant</a:t>
            </a:r>
            <a:endParaRPr lang="ar-MA" sz="2800" b="1" dirty="0">
              <a:solidFill>
                <a:srgbClr val="002060"/>
              </a:solidFill>
            </a:endParaRPr>
          </a:p>
        </p:txBody>
      </p:sp>
      <p:sp>
        <p:nvSpPr>
          <p:cNvPr id="24" name="Rectangle 23"/>
          <p:cNvSpPr/>
          <p:nvPr/>
        </p:nvSpPr>
        <p:spPr>
          <a:xfrm>
            <a:off x="2234054" y="166534"/>
            <a:ext cx="9322904" cy="1015663"/>
          </a:xfrm>
          <a:prstGeom prst="rect">
            <a:avLst/>
          </a:prstGeom>
        </p:spPr>
        <p:txBody>
          <a:bodyPr wrap="square">
            <a:spAutoFit/>
          </a:bodyPr>
          <a:lstStyle/>
          <a:p>
            <a:pPr algn="r" rtl="1"/>
            <a:r>
              <a:rPr lang="ar-MA" sz="6000" b="1" dirty="0" smtClean="0">
                <a:solidFill>
                  <a:srgbClr val="002060"/>
                </a:solidFill>
                <a:latin typeface="Arabic Typesetting" panose="03020402040406030203" pitchFamily="66" charset="-78"/>
                <a:ea typeface="+mj-ea"/>
                <a:cs typeface="Arabic Typesetting" panose="03020402040406030203" pitchFamily="66" charset="-78"/>
              </a:rPr>
              <a:t>المدرسة الملكية الجوية بمراكش</a:t>
            </a:r>
            <a:endParaRPr lang="fr-FR" sz="6000" b="1" dirty="0">
              <a:solidFill>
                <a:srgbClr val="002060"/>
              </a:solidFill>
              <a:latin typeface="Arabic Typesetting" panose="03020402040406030203" pitchFamily="66" charset="-78"/>
              <a:ea typeface="+mj-ea"/>
              <a:cs typeface="Arabic Typesetting" panose="03020402040406030203" pitchFamily="66" charset="-78"/>
            </a:endParaRPr>
          </a:p>
        </p:txBody>
      </p:sp>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383" y="130131"/>
            <a:ext cx="1546516" cy="1052066"/>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5" name="Accolades 34"/>
          <p:cNvSpPr/>
          <p:nvPr/>
        </p:nvSpPr>
        <p:spPr bwMode="auto">
          <a:xfrm>
            <a:off x="3045852" y="2723788"/>
            <a:ext cx="5293218"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000" b="1" dirty="0" smtClean="0">
                <a:solidFill>
                  <a:srgbClr val="002060"/>
                </a:solidFill>
                <a:latin typeface="Times New Roman" pitchFamily="18" charset="0"/>
              </a:rPr>
              <a:t>أن </a:t>
            </a:r>
            <a:r>
              <a:rPr lang="ar-MA" sz="2000" b="1" dirty="0">
                <a:solidFill>
                  <a:srgbClr val="002060"/>
                </a:solidFill>
                <a:latin typeface="Times New Roman" pitchFamily="18" charset="0"/>
              </a:rPr>
              <a:t>يكون المرشح او المرشحة عازبا و من جنسية </a:t>
            </a:r>
            <a:r>
              <a:rPr lang="ar-MA" sz="2000" b="1" dirty="0" smtClean="0">
                <a:solidFill>
                  <a:srgbClr val="002060"/>
                </a:solidFill>
                <a:latin typeface="Times New Roman" pitchFamily="18" charset="0"/>
              </a:rPr>
              <a:t>مغربية </a:t>
            </a:r>
          </a:p>
          <a:p>
            <a:pPr algn="ctr" rtl="1" fontAlgn="base">
              <a:spcBef>
                <a:spcPct val="0"/>
              </a:spcBef>
              <a:spcAft>
                <a:spcPct val="0"/>
              </a:spcAft>
            </a:pPr>
            <a:r>
              <a:rPr lang="ar-MA" sz="2000" b="1" dirty="0" smtClean="0">
                <a:solidFill>
                  <a:srgbClr val="002060"/>
                </a:solidFill>
                <a:latin typeface="Times New Roman" pitchFamily="18" charset="0"/>
              </a:rPr>
              <a:t>سنه ما بين 18 و 23 </a:t>
            </a:r>
            <a:endParaRPr lang="fr-FR" sz="2000" b="1" dirty="0">
              <a:solidFill>
                <a:srgbClr val="002060"/>
              </a:solidFill>
              <a:latin typeface="Times New Roman" pitchFamily="18" charset="0"/>
            </a:endParaRPr>
          </a:p>
        </p:txBody>
      </p:sp>
      <p:sp>
        <p:nvSpPr>
          <p:cNvPr id="45" name="Accolades 44"/>
          <p:cNvSpPr/>
          <p:nvPr/>
        </p:nvSpPr>
        <p:spPr bwMode="auto">
          <a:xfrm>
            <a:off x="3045852" y="3499578"/>
            <a:ext cx="5293218" cy="915266"/>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000" b="1" dirty="0">
                <a:solidFill>
                  <a:srgbClr val="002060"/>
                </a:solidFill>
                <a:latin typeface="Times New Roman" pitchFamily="18" charset="0"/>
              </a:rPr>
              <a:t>أن يكون حاصلا على شهادة الباكالوريا للسنة الجارية أو </a:t>
            </a:r>
            <a:endParaRPr lang="ar-MA" sz="2000" b="1" dirty="0" smtClean="0">
              <a:solidFill>
                <a:srgbClr val="002060"/>
              </a:solidFill>
              <a:latin typeface="Times New Roman" pitchFamily="18" charset="0"/>
            </a:endParaRPr>
          </a:p>
          <a:p>
            <a:pPr algn="ctr" rtl="1" fontAlgn="base">
              <a:spcBef>
                <a:spcPct val="0"/>
              </a:spcBef>
              <a:spcAft>
                <a:spcPct val="0"/>
              </a:spcAft>
            </a:pPr>
            <a:r>
              <a:rPr lang="ar-MA" sz="2000" b="1" dirty="0" smtClean="0">
                <a:solidFill>
                  <a:srgbClr val="002060"/>
                </a:solidFill>
                <a:latin typeface="Times New Roman" pitchFamily="18" charset="0"/>
              </a:rPr>
              <a:t>الماضية </a:t>
            </a:r>
            <a:r>
              <a:rPr lang="ar-MA" sz="2000" b="1" dirty="0">
                <a:solidFill>
                  <a:srgbClr val="002060"/>
                </a:solidFill>
                <a:latin typeface="Times New Roman" pitchFamily="18" charset="0"/>
              </a:rPr>
              <a:t>الشعب العلمية أو التكنولوجية</a:t>
            </a:r>
          </a:p>
        </p:txBody>
      </p:sp>
      <p:sp>
        <p:nvSpPr>
          <p:cNvPr id="46" name="Accolades 45"/>
          <p:cNvSpPr/>
          <p:nvPr/>
        </p:nvSpPr>
        <p:spPr bwMode="auto">
          <a:xfrm>
            <a:off x="3045852" y="4607130"/>
            <a:ext cx="5293218"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000" b="1" dirty="0" smtClean="0">
                <a:solidFill>
                  <a:srgbClr val="002060"/>
                </a:solidFill>
                <a:latin typeface="Times New Roman" pitchFamily="18" charset="0"/>
              </a:rPr>
              <a:t>مدة الدراسة 3 </a:t>
            </a:r>
            <a:r>
              <a:rPr lang="ar-MA" sz="2000" b="1" dirty="0">
                <a:solidFill>
                  <a:srgbClr val="002060"/>
                </a:solidFill>
                <a:latin typeface="Times New Roman" pitchFamily="18" charset="0"/>
              </a:rPr>
              <a:t>سنوات</a:t>
            </a:r>
            <a:endParaRPr lang="fr-FR" sz="2000" b="1" dirty="0">
              <a:solidFill>
                <a:srgbClr val="002060"/>
              </a:solidFill>
              <a:latin typeface="Times New Roman" pitchFamily="18" charset="0"/>
            </a:endParaRPr>
          </a:p>
        </p:txBody>
      </p:sp>
      <p:sp>
        <p:nvSpPr>
          <p:cNvPr id="12" name="Accolades 11"/>
          <p:cNvSpPr/>
          <p:nvPr/>
        </p:nvSpPr>
        <p:spPr bwMode="auto">
          <a:xfrm>
            <a:off x="3045852" y="5506486"/>
            <a:ext cx="5293218"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000" b="1" dirty="0" smtClean="0">
                <a:solidFill>
                  <a:srgbClr val="002060"/>
                </a:solidFill>
                <a:latin typeface="Times New Roman" pitchFamily="18" charset="0"/>
              </a:rPr>
              <a:t>الطول 1,65 للذكور و 1,60 للإناث</a:t>
            </a:r>
            <a:endParaRPr lang="fr-FR" sz="2000" b="1" dirty="0">
              <a:solidFill>
                <a:srgbClr val="002060"/>
              </a:solidFill>
              <a:latin typeface="Times New Roman" pitchFamily="18" charset="0"/>
            </a:endParaRPr>
          </a:p>
        </p:txBody>
      </p:sp>
      <p:sp>
        <p:nvSpPr>
          <p:cNvPr id="10" name="Rectangle 9"/>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2247114194"/>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50"/>
                                        <p:tgtEl>
                                          <p:spTgt spid="24"/>
                                        </p:tgtEl>
                                      </p:cBhvr>
                                    </p:animEffect>
                                  </p:childTnLst>
                                </p:cTn>
                              </p:par>
                              <p:par>
                                <p:cTn id="8" presetID="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10" fill="hold"/>
                                        <p:tgtEl>
                                          <p:spTgt spid="27"/>
                                        </p:tgtEl>
                                        <p:attrNameLst>
                                          <p:attrName>ppt_x</p:attrName>
                                        </p:attrNameLst>
                                      </p:cBhvr>
                                      <p:tavLst>
                                        <p:tav tm="0">
                                          <p:val>
                                            <p:strVal val="0-#ppt_w/2"/>
                                          </p:val>
                                        </p:tav>
                                        <p:tav tm="100000">
                                          <p:val>
                                            <p:strVal val="#ppt_x"/>
                                          </p:val>
                                        </p:tav>
                                      </p:tavLst>
                                    </p:anim>
                                    <p:anim calcmode="lin" valueType="num">
                                      <p:cBhvr additive="base">
                                        <p:cTn id="11" dur="10" fill="hold"/>
                                        <p:tgtEl>
                                          <p:spTgt spid="27"/>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5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58" presetClass="entr" presetSubtype="0" accel="10000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250" fill="hold"/>
                                        <p:tgtEl>
                                          <p:spTgt spid="35"/>
                                        </p:tgtEl>
                                        <p:attrNameLst>
                                          <p:attrName>ppt_w</p:attrName>
                                        </p:attrNameLst>
                                      </p:cBhvr>
                                      <p:tavLst>
                                        <p:tav tm="0">
                                          <p:val>
                                            <p:strVal val="#ppt_w*2.5"/>
                                          </p:val>
                                        </p:tav>
                                        <p:tav tm="100000">
                                          <p:val>
                                            <p:strVal val="#ppt_w"/>
                                          </p:val>
                                        </p:tav>
                                      </p:tavLst>
                                    </p:anim>
                                    <p:anim calcmode="lin" valueType="num">
                                      <p:cBhvr>
                                        <p:cTn id="23" dur="250" fill="hold"/>
                                        <p:tgtEl>
                                          <p:spTgt spid="35"/>
                                        </p:tgtEl>
                                        <p:attrNameLst>
                                          <p:attrName>ppt_h</p:attrName>
                                        </p:attrNameLst>
                                      </p:cBhvr>
                                      <p:tavLst>
                                        <p:tav tm="0">
                                          <p:val>
                                            <p:strVal val="#ppt_h*0.01"/>
                                          </p:val>
                                        </p:tav>
                                        <p:tav tm="100000">
                                          <p:val>
                                            <p:strVal val="#ppt_h"/>
                                          </p:val>
                                        </p:tav>
                                      </p:tavLst>
                                    </p:anim>
                                    <p:anim calcmode="lin" valueType="num">
                                      <p:cBhvr>
                                        <p:cTn id="24" dur="250" fill="hold"/>
                                        <p:tgtEl>
                                          <p:spTgt spid="35"/>
                                        </p:tgtEl>
                                        <p:attrNameLst>
                                          <p:attrName>ppt_x</p:attrName>
                                        </p:attrNameLst>
                                      </p:cBhvr>
                                      <p:tavLst>
                                        <p:tav tm="0">
                                          <p:val>
                                            <p:strVal val="#ppt_x"/>
                                          </p:val>
                                        </p:tav>
                                        <p:tav tm="100000">
                                          <p:val>
                                            <p:strVal val="#ppt_x"/>
                                          </p:val>
                                        </p:tav>
                                      </p:tavLst>
                                    </p:anim>
                                    <p:anim calcmode="lin" valueType="num">
                                      <p:cBhvr>
                                        <p:cTn id="25" dur="250" fill="hold"/>
                                        <p:tgtEl>
                                          <p:spTgt spid="35"/>
                                        </p:tgtEl>
                                        <p:attrNameLst>
                                          <p:attrName>ppt_y</p:attrName>
                                        </p:attrNameLst>
                                      </p:cBhvr>
                                      <p:tavLst>
                                        <p:tav tm="0">
                                          <p:val>
                                            <p:strVal val="#ppt_h+1"/>
                                          </p:val>
                                        </p:tav>
                                        <p:tav tm="100000">
                                          <p:val>
                                            <p:strVal val="#ppt_y"/>
                                          </p:val>
                                        </p:tav>
                                      </p:tavLst>
                                    </p:anim>
                                    <p:animEffect transition="in" filter="fade">
                                      <p:cBhvr>
                                        <p:cTn id="26" dur="250"/>
                                        <p:tgtEl>
                                          <p:spTgt spid="35"/>
                                        </p:tgtEl>
                                      </p:cBhvr>
                                    </p:animEffect>
                                  </p:childTnLst>
                                </p:cTn>
                              </p:par>
                            </p:childTnLst>
                          </p:cTn>
                        </p:par>
                        <p:par>
                          <p:cTn id="27" fill="hold">
                            <p:stCondLst>
                              <p:cond delay="750"/>
                            </p:stCondLst>
                            <p:childTnLst>
                              <p:par>
                                <p:cTn id="28" presetID="58" presetClass="entr" presetSubtype="0" accel="10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250" fill="hold"/>
                                        <p:tgtEl>
                                          <p:spTgt spid="45"/>
                                        </p:tgtEl>
                                        <p:attrNameLst>
                                          <p:attrName>ppt_w</p:attrName>
                                        </p:attrNameLst>
                                      </p:cBhvr>
                                      <p:tavLst>
                                        <p:tav tm="0">
                                          <p:val>
                                            <p:strVal val="#ppt_w*2.5"/>
                                          </p:val>
                                        </p:tav>
                                        <p:tav tm="100000">
                                          <p:val>
                                            <p:strVal val="#ppt_w"/>
                                          </p:val>
                                        </p:tav>
                                      </p:tavLst>
                                    </p:anim>
                                    <p:anim calcmode="lin" valueType="num">
                                      <p:cBhvr>
                                        <p:cTn id="31" dur="250" fill="hold"/>
                                        <p:tgtEl>
                                          <p:spTgt spid="45"/>
                                        </p:tgtEl>
                                        <p:attrNameLst>
                                          <p:attrName>ppt_h</p:attrName>
                                        </p:attrNameLst>
                                      </p:cBhvr>
                                      <p:tavLst>
                                        <p:tav tm="0">
                                          <p:val>
                                            <p:strVal val="#ppt_h*0.01"/>
                                          </p:val>
                                        </p:tav>
                                        <p:tav tm="100000">
                                          <p:val>
                                            <p:strVal val="#ppt_h"/>
                                          </p:val>
                                        </p:tav>
                                      </p:tavLst>
                                    </p:anim>
                                    <p:anim calcmode="lin" valueType="num">
                                      <p:cBhvr>
                                        <p:cTn id="32" dur="250" fill="hold"/>
                                        <p:tgtEl>
                                          <p:spTgt spid="45"/>
                                        </p:tgtEl>
                                        <p:attrNameLst>
                                          <p:attrName>ppt_x</p:attrName>
                                        </p:attrNameLst>
                                      </p:cBhvr>
                                      <p:tavLst>
                                        <p:tav tm="0">
                                          <p:val>
                                            <p:strVal val="#ppt_x"/>
                                          </p:val>
                                        </p:tav>
                                        <p:tav tm="100000">
                                          <p:val>
                                            <p:strVal val="#ppt_x"/>
                                          </p:val>
                                        </p:tav>
                                      </p:tavLst>
                                    </p:anim>
                                    <p:anim calcmode="lin" valueType="num">
                                      <p:cBhvr>
                                        <p:cTn id="33" dur="250" fill="hold"/>
                                        <p:tgtEl>
                                          <p:spTgt spid="45"/>
                                        </p:tgtEl>
                                        <p:attrNameLst>
                                          <p:attrName>ppt_y</p:attrName>
                                        </p:attrNameLst>
                                      </p:cBhvr>
                                      <p:tavLst>
                                        <p:tav tm="0">
                                          <p:val>
                                            <p:strVal val="#ppt_h+1"/>
                                          </p:val>
                                        </p:tav>
                                        <p:tav tm="100000">
                                          <p:val>
                                            <p:strVal val="#ppt_y"/>
                                          </p:val>
                                        </p:tav>
                                      </p:tavLst>
                                    </p:anim>
                                    <p:animEffect transition="in" filter="fade">
                                      <p:cBhvr>
                                        <p:cTn id="34" dur="250"/>
                                        <p:tgtEl>
                                          <p:spTgt spid="45"/>
                                        </p:tgtEl>
                                      </p:cBhvr>
                                    </p:animEffect>
                                  </p:childTnLst>
                                </p:cTn>
                              </p:par>
                            </p:childTnLst>
                          </p:cTn>
                        </p:par>
                        <p:par>
                          <p:cTn id="35" fill="hold">
                            <p:stCondLst>
                              <p:cond delay="1000"/>
                            </p:stCondLst>
                            <p:childTnLst>
                              <p:par>
                                <p:cTn id="36" presetID="58" presetClass="entr" presetSubtype="0" accel="10000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250" fill="hold"/>
                                        <p:tgtEl>
                                          <p:spTgt spid="46"/>
                                        </p:tgtEl>
                                        <p:attrNameLst>
                                          <p:attrName>ppt_w</p:attrName>
                                        </p:attrNameLst>
                                      </p:cBhvr>
                                      <p:tavLst>
                                        <p:tav tm="0">
                                          <p:val>
                                            <p:strVal val="#ppt_w*2.5"/>
                                          </p:val>
                                        </p:tav>
                                        <p:tav tm="100000">
                                          <p:val>
                                            <p:strVal val="#ppt_w"/>
                                          </p:val>
                                        </p:tav>
                                      </p:tavLst>
                                    </p:anim>
                                    <p:anim calcmode="lin" valueType="num">
                                      <p:cBhvr>
                                        <p:cTn id="39" dur="250" fill="hold"/>
                                        <p:tgtEl>
                                          <p:spTgt spid="46"/>
                                        </p:tgtEl>
                                        <p:attrNameLst>
                                          <p:attrName>ppt_h</p:attrName>
                                        </p:attrNameLst>
                                      </p:cBhvr>
                                      <p:tavLst>
                                        <p:tav tm="0">
                                          <p:val>
                                            <p:strVal val="#ppt_h*0.01"/>
                                          </p:val>
                                        </p:tav>
                                        <p:tav tm="100000">
                                          <p:val>
                                            <p:strVal val="#ppt_h"/>
                                          </p:val>
                                        </p:tav>
                                      </p:tavLst>
                                    </p:anim>
                                    <p:anim calcmode="lin" valueType="num">
                                      <p:cBhvr>
                                        <p:cTn id="40" dur="250" fill="hold"/>
                                        <p:tgtEl>
                                          <p:spTgt spid="46"/>
                                        </p:tgtEl>
                                        <p:attrNameLst>
                                          <p:attrName>ppt_x</p:attrName>
                                        </p:attrNameLst>
                                      </p:cBhvr>
                                      <p:tavLst>
                                        <p:tav tm="0">
                                          <p:val>
                                            <p:strVal val="#ppt_x"/>
                                          </p:val>
                                        </p:tav>
                                        <p:tav tm="100000">
                                          <p:val>
                                            <p:strVal val="#ppt_x"/>
                                          </p:val>
                                        </p:tav>
                                      </p:tavLst>
                                    </p:anim>
                                    <p:anim calcmode="lin" valueType="num">
                                      <p:cBhvr>
                                        <p:cTn id="41" dur="250" fill="hold"/>
                                        <p:tgtEl>
                                          <p:spTgt spid="46"/>
                                        </p:tgtEl>
                                        <p:attrNameLst>
                                          <p:attrName>ppt_y</p:attrName>
                                        </p:attrNameLst>
                                      </p:cBhvr>
                                      <p:tavLst>
                                        <p:tav tm="0">
                                          <p:val>
                                            <p:strVal val="#ppt_h+1"/>
                                          </p:val>
                                        </p:tav>
                                        <p:tav tm="100000">
                                          <p:val>
                                            <p:strVal val="#ppt_y"/>
                                          </p:val>
                                        </p:tav>
                                      </p:tavLst>
                                    </p:anim>
                                    <p:animEffect transition="in" filter="fade">
                                      <p:cBhvr>
                                        <p:cTn id="42" dur="250"/>
                                        <p:tgtEl>
                                          <p:spTgt spid="46"/>
                                        </p:tgtEl>
                                      </p:cBhvr>
                                    </p:animEffect>
                                  </p:childTnLst>
                                </p:cTn>
                              </p:par>
                            </p:childTnLst>
                          </p:cTn>
                        </p:par>
                        <p:par>
                          <p:cTn id="43" fill="hold">
                            <p:stCondLst>
                              <p:cond delay="1250"/>
                            </p:stCondLst>
                            <p:childTnLst>
                              <p:par>
                                <p:cTn id="44" presetID="58" presetClass="entr" presetSubtype="0" accel="10000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250" fill="hold"/>
                                        <p:tgtEl>
                                          <p:spTgt spid="12"/>
                                        </p:tgtEl>
                                        <p:attrNameLst>
                                          <p:attrName>ppt_w</p:attrName>
                                        </p:attrNameLst>
                                      </p:cBhvr>
                                      <p:tavLst>
                                        <p:tav tm="0">
                                          <p:val>
                                            <p:strVal val="#ppt_w*2.5"/>
                                          </p:val>
                                        </p:tav>
                                        <p:tav tm="100000">
                                          <p:val>
                                            <p:strVal val="#ppt_w"/>
                                          </p:val>
                                        </p:tav>
                                      </p:tavLst>
                                    </p:anim>
                                    <p:anim calcmode="lin" valueType="num">
                                      <p:cBhvr>
                                        <p:cTn id="47" dur="250" fill="hold"/>
                                        <p:tgtEl>
                                          <p:spTgt spid="12"/>
                                        </p:tgtEl>
                                        <p:attrNameLst>
                                          <p:attrName>ppt_h</p:attrName>
                                        </p:attrNameLst>
                                      </p:cBhvr>
                                      <p:tavLst>
                                        <p:tav tm="0">
                                          <p:val>
                                            <p:strVal val="#ppt_h*0.01"/>
                                          </p:val>
                                        </p:tav>
                                        <p:tav tm="100000">
                                          <p:val>
                                            <p:strVal val="#ppt_h"/>
                                          </p:val>
                                        </p:tav>
                                      </p:tavLst>
                                    </p:anim>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h+1"/>
                                          </p:val>
                                        </p:tav>
                                        <p:tav tm="100000">
                                          <p:val>
                                            <p:strVal val="#ppt_y"/>
                                          </p:val>
                                        </p:tav>
                                      </p:tavLst>
                                    </p:anim>
                                    <p:animEffect transition="in" filter="fade">
                                      <p:cBhvr>
                                        <p:cTn id="5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P spid="35" grpId="0" animBg="1"/>
      <p:bldP spid="45" grpId="0" animBg="1"/>
      <p:bldP spid="46"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e libre 12">
            <a:hlinkClick r:id="rId2" action="ppaction://hlinkfile"/>
          </p:cNvPr>
          <p:cNvSpPr/>
          <p:nvPr/>
        </p:nvSpPr>
        <p:spPr>
          <a:xfrm>
            <a:off x="1898334" y="1430153"/>
            <a:ext cx="7974614" cy="107237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2800" b="1">
                <a:solidFill>
                  <a:srgbClr val="002060"/>
                </a:solidFill>
              </a:rPr>
              <a:t>تجنيد تلاميذ ضباط الصف - رتبة رقيب - ذكور وإناث الحاصلين على باكلوريا علوم</a:t>
            </a:r>
            <a:endParaRPr lang="ar-MA" sz="2800" b="1" dirty="0">
              <a:solidFill>
                <a:srgbClr val="002060"/>
              </a:solidFill>
            </a:endParaRPr>
          </a:p>
        </p:txBody>
      </p:sp>
      <p:sp>
        <p:nvSpPr>
          <p:cNvPr id="24" name="Rectangle 23"/>
          <p:cNvSpPr/>
          <p:nvPr/>
        </p:nvSpPr>
        <p:spPr>
          <a:xfrm>
            <a:off x="2234054" y="166534"/>
            <a:ext cx="9322904" cy="1015663"/>
          </a:xfrm>
          <a:prstGeom prst="rect">
            <a:avLst/>
          </a:prstGeom>
        </p:spPr>
        <p:txBody>
          <a:bodyPr wrap="square">
            <a:spAutoFit/>
          </a:bodyPr>
          <a:lstStyle/>
          <a:p>
            <a:pPr algn="r" rtl="1"/>
            <a:r>
              <a:rPr lang="ar-MA" sz="6000" b="1" dirty="0" smtClean="0">
                <a:solidFill>
                  <a:srgbClr val="002060"/>
                </a:solidFill>
                <a:latin typeface="Arabic Typesetting" panose="03020402040406030203" pitchFamily="66" charset="-78"/>
                <a:ea typeface="+mj-ea"/>
                <a:cs typeface="Arabic Typesetting" panose="03020402040406030203" pitchFamily="66" charset="-78"/>
              </a:rPr>
              <a:t>المدرسة الملكية البحرية بالدار البيضاء</a:t>
            </a:r>
            <a:endParaRPr lang="fr-FR" sz="6000" b="1" dirty="0">
              <a:solidFill>
                <a:srgbClr val="002060"/>
              </a:solidFill>
              <a:latin typeface="Arabic Typesetting" panose="03020402040406030203" pitchFamily="66" charset="-78"/>
              <a:ea typeface="+mj-ea"/>
              <a:cs typeface="Arabic Typesetting" panose="03020402040406030203" pitchFamily="66" charset="-78"/>
            </a:endParaRPr>
          </a:p>
        </p:txBody>
      </p:sp>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077" y="72197"/>
            <a:ext cx="1884230" cy="1052066"/>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5" name="Accolades 34"/>
          <p:cNvSpPr/>
          <p:nvPr/>
        </p:nvSpPr>
        <p:spPr bwMode="auto">
          <a:xfrm>
            <a:off x="3045852" y="2723788"/>
            <a:ext cx="5293218"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000" b="1" dirty="0" smtClean="0">
                <a:solidFill>
                  <a:srgbClr val="002060"/>
                </a:solidFill>
                <a:latin typeface="Times New Roman" pitchFamily="18" charset="0"/>
              </a:rPr>
              <a:t>أن </a:t>
            </a:r>
            <a:r>
              <a:rPr lang="ar-MA" sz="2000" b="1" dirty="0">
                <a:solidFill>
                  <a:srgbClr val="002060"/>
                </a:solidFill>
                <a:latin typeface="Times New Roman" pitchFamily="18" charset="0"/>
              </a:rPr>
              <a:t>يكون المرشح او المرشحة عازبا و من جنسية </a:t>
            </a:r>
            <a:r>
              <a:rPr lang="ar-MA" sz="2000" b="1" dirty="0" smtClean="0">
                <a:solidFill>
                  <a:srgbClr val="002060"/>
                </a:solidFill>
                <a:latin typeface="Times New Roman" pitchFamily="18" charset="0"/>
              </a:rPr>
              <a:t>مغربية </a:t>
            </a:r>
          </a:p>
          <a:p>
            <a:pPr algn="ctr" rtl="1" fontAlgn="base">
              <a:spcBef>
                <a:spcPct val="0"/>
              </a:spcBef>
              <a:spcAft>
                <a:spcPct val="0"/>
              </a:spcAft>
            </a:pPr>
            <a:r>
              <a:rPr lang="ar-MA" sz="2000" b="1" dirty="0" smtClean="0">
                <a:solidFill>
                  <a:srgbClr val="002060"/>
                </a:solidFill>
                <a:latin typeface="Times New Roman" pitchFamily="18" charset="0"/>
              </a:rPr>
              <a:t>سنه ما بين 18 و 23 </a:t>
            </a:r>
            <a:endParaRPr lang="fr-FR" sz="2000" b="1" dirty="0">
              <a:solidFill>
                <a:srgbClr val="002060"/>
              </a:solidFill>
              <a:latin typeface="Times New Roman" pitchFamily="18" charset="0"/>
            </a:endParaRPr>
          </a:p>
        </p:txBody>
      </p:sp>
      <p:sp>
        <p:nvSpPr>
          <p:cNvPr id="44" name="Rectangle 43"/>
          <p:cNvSpPr/>
          <p:nvPr/>
        </p:nvSpPr>
        <p:spPr>
          <a:xfrm>
            <a:off x="8069803" y="6519446"/>
            <a:ext cx="4019049" cy="338554"/>
          </a:xfrm>
          <a:prstGeom prst="rect">
            <a:avLst/>
          </a:prstGeom>
        </p:spPr>
        <p:txBody>
          <a:bodyPr wrap="none">
            <a:spAutoFit/>
          </a:bodyPr>
          <a:lstStyle/>
          <a:p>
            <a:r>
              <a:rPr lang="ar-MA" sz="1600" b="1" dirty="0">
                <a:solidFill>
                  <a:srgbClr val="002060"/>
                </a:solidFill>
              </a:rPr>
              <a:t>من إنجاز : المستشار في التوجيه التربوي ادريس الحاتمي</a:t>
            </a:r>
            <a:endParaRPr lang="fr-FR" sz="1600" b="1" dirty="0">
              <a:solidFill>
                <a:srgbClr val="002060"/>
              </a:solidFill>
            </a:endParaRPr>
          </a:p>
        </p:txBody>
      </p:sp>
      <p:sp>
        <p:nvSpPr>
          <p:cNvPr id="45" name="Accolades 44"/>
          <p:cNvSpPr/>
          <p:nvPr/>
        </p:nvSpPr>
        <p:spPr bwMode="auto">
          <a:xfrm>
            <a:off x="3045852" y="3499578"/>
            <a:ext cx="5293218" cy="915266"/>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000" b="1" dirty="0">
                <a:solidFill>
                  <a:srgbClr val="002060"/>
                </a:solidFill>
                <a:latin typeface="Times New Roman" pitchFamily="18" charset="0"/>
              </a:rPr>
              <a:t>أن يكون حاصلا على شهادة الباكالوريا للسنة الجارية أو </a:t>
            </a:r>
            <a:endParaRPr lang="ar-MA" sz="2000" b="1" dirty="0" smtClean="0">
              <a:solidFill>
                <a:srgbClr val="002060"/>
              </a:solidFill>
              <a:latin typeface="Times New Roman" pitchFamily="18" charset="0"/>
            </a:endParaRPr>
          </a:p>
          <a:p>
            <a:pPr algn="ctr" rtl="1" fontAlgn="base">
              <a:spcBef>
                <a:spcPct val="0"/>
              </a:spcBef>
              <a:spcAft>
                <a:spcPct val="0"/>
              </a:spcAft>
            </a:pPr>
            <a:r>
              <a:rPr lang="ar-MA" sz="2000" b="1" dirty="0" smtClean="0">
                <a:solidFill>
                  <a:srgbClr val="002060"/>
                </a:solidFill>
                <a:latin typeface="Times New Roman" pitchFamily="18" charset="0"/>
              </a:rPr>
              <a:t>الماضية </a:t>
            </a:r>
            <a:r>
              <a:rPr lang="ar-MA" sz="2000" b="1" dirty="0">
                <a:solidFill>
                  <a:srgbClr val="002060"/>
                </a:solidFill>
                <a:latin typeface="Times New Roman" pitchFamily="18" charset="0"/>
              </a:rPr>
              <a:t>الشعب </a:t>
            </a:r>
            <a:r>
              <a:rPr lang="ar-MA" sz="2000" b="1" dirty="0" smtClean="0">
                <a:solidFill>
                  <a:srgbClr val="002060"/>
                </a:solidFill>
                <a:latin typeface="Times New Roman" pitchFamily="18" charset="0"/>
              </a:rPr>
              <a:t>العلمية </a:t>
            </a:r>
            <a:endParaRPr lang="ar-MA" sz="2000" b="1" dirty="0">
              <a:solidFill>
                <a:srgbClr val="002060"/>
              </a:solidFill>
              <a:latin typeface="Times New Roman" pitchFamily="18" charset="0"/>
            </a:endParaRPr>
          </a:p>
        </p:txBody>
      </p:sp>
      <p:sp>
        <p:nvSpPr>
          <p:cNvPr id="46" name="Accolades 45"/>
          <p:cNvSpPr/>
          <p:nvPr/>
        </p:nvSpPr>
        <p:spPr bwMode="auto">
          <a:xfrm>
            <a:off x="3045852" y="4607130"/>
            <a:ext cx="5293218"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000" b="1" dirty="0" smtClean="0">
                <a:solidFill>
                  <a:srgbClr val="002060"/>
                </a:solidFill>
                <a:latin typeface="Times New Roman" pitchFamily="18" charset="0"/>
              </a:rPr>
              <a:t>مدة الدراسة 3 </a:t>
            </a:r>
            <a:r>
              <a:rPr lang="ar-MA" sz="2000" b="1" dirty="0">
                <a:solidFill>
                  <a:srgbClr val="002060"/>
                </a:solidFill>
                <a:latin typeface="Times New Roman" pitchFamily="18" charset="0"/>
              </a:rPr>
              <a:t>سنوات</a:t>
            </a:r>
            <a:endParaRPr lang="fr-FR" sz="2000" b="1" dirty="0">
              <a:solidFill>
                <a:srgbClr val="002060"/>
              </a:solidFill>
              <a:latin typeface="Times New Roman" pitchFamily="18" charset="0"/>
            </a:endParaRPr>
          </a:p>
        </p:txBody>
      </p:sp>
      <p:sp>
        <p:nvSpPr>
          <p:cNvPr id="12" name="Accolades 11"/>
          <p:cNvSpPr/>
          <p:nvPr/>
        </p:nvSpPr>
        <p:spPr bwMode="auto">
          <a:xfrm>
            <a:off x="3045852" y="5506486"/>
            <a:ext cx="5293218" cy="707070"/>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000" b="1" dirty="0" smtClean="0">
                <a:solidFill>
                  <a:srgbClr val="002060"/>
                </a:solidFill>
                <a:latin typeface="Times New Roman" pitchFamily="18" charset="0"/>
              </a:rPr>
              <a:t>الطول 1,65 للذكور و 1,60 للإناث</a:t>
            </a:r>
            <a:endParaRPr lang="fr-FR" sz="2000" b="1" dirty="0">
              <a:solidFill>
                <a:srgbClr val="002060"/>
              </a:solidFill>
              <a:latin typeface="Times New Roman" pitchFamily="18" charset="0"/>
            </a:endParaRPr>
          </a:p>
        </p:txBody>
      </p:sp>
    </p:spTree>
    <p:extLst>
      <p:ext uri="{BB962C8B-B14F-4D97-AF65-F5344CB8AC3E}">
        <p14:creationId xmlns:p14="http://schemas.microsoft.com/office/powerpoint/2010/main" val="2194437177"/>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50"/>
                                        <p:tgtEl>
                                          <p:spTgt spid="24"/>
                                        </p:tgtEl>
                                      </p:cBhvr>
                                    </p:animEffect>
                                  </p:childTnLst>
                                </p:cTn>
                              </p:par>
                              <p:par>
                                <p:cTn id="8" presetID="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10" fill="hold"/>
                                        <p:tgtEl>
                                          <p:spTgt spid="27"/>
                                        </p:tgtEl>
                                        <p:attrNameLst>
                                          <p:attrName>ppt_x</p:attrName>
                                        </p:attrNameLst>
                                      </p:cBhvr>
                                      <p:tavLst>
                                        <p:tav tm="0">
                                          <p:val>
                                            <p:strVal val="0-#ppt_w/2"/>
                                          </p:val>
                                        </p:tav>
                                        <p:tav tm="100000">
                                          <p:val>
                                            <p:strVal val="#ppt_x"/>
                                          </p:val>
                                        </p:tav>
                                      </p:tavLst>
                                    </p:anim>
                                    <p:anim calcmode="lin" valueType="num">
                                      <p:cBhvr additive="base">
                                        <p:cTn id="11" dur="10" fill="hold"/>
                                        <p:tgtEl>
                                          <p:spTgt spid="27"/>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5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58" presetClass="entr" presetSubtype="0" accel="10000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250" fill="hold"/>
                                        <p:tgtEl>
                                          <p:spTgt spid="35"/>
                                        </p:tgtEl>
                                        <p:attrNameLst>
                                          <p:attrName>ppt_w</p:attrName>
                                        </p:attrNameLst>
                                      </p:cBhvr>
                                      <p:tavLst>
                                        <p:tav tm="0">
                                          <p:val>
                                            <p:strVal val="#ppt_w*2.5"/>
                                          </p:val>
                                        </p:tav>
                                        <p:tav tm="100000">
                                          <p:val>
                                            <p:strVal val="#ppt_w"/>
                                          </p:val>
                                        </p:tav>
                                      </p:tavLst>
                                    </p:anim>
                                    <p:anim calcmode="lin" valueType="num">
                                      <p:cBhvr>
                                        <p:cTn id="23" dur="250" fill="hold"/>
                                        <p:tgtEl>
                                          <p:spTgt spid="35"/>
                                        </p:tgtEl>
                                        <p:attrNameLst>
                                          <p:attrName>ppt_h</p:attrName>
                                        </p:attrNameLst>
                                      </p:cBhvr>
                                      <p:tavLst>
                                        <p:tav tm="0">
                                          <p:val>
                                            <p:strVal val="#ppt_h*0.01"/>
                                          </p:val>
                                        </p:tav>
                                        <p:tav tm="100000">
                                          <p:val>
                                            <p:strVal val="#ppt_h"/>
                                          </p:val>
                                        </p:tav>
                                      </p:tavLst>
                                    </p:anim>
                                    <p:anim calcmode="lin" valueType="num">
                                      <p:cBhvr>
                                        <p:cTn id="24" dur="250" fill="hold"/>
                                        <p:tgtEl>
                                          <p:spTgt spid="35"/>
                                        </p:tgtEl>
                                        <p:attrNameLst>
                                          <p:attrName>ppt_x</p:attrName>
                                        </p:attrNameLst>
                                      </p:cBhvr>
                                      <p:tavLst>
                                        <p:tav tm="0">
                                          <p:val>
                                            <p:strVal val="#ppt_x"/>
                                          </p:val>
                                        </p:tav>
                                        <p:tav tm="100000">
                                          <p:val>
                                            <p:strVal val="#ppt_x"/>
                                          </p:val>
                                        </p:tav>
                                      </p:tavLst>
                                    </p:anim>
                                    <p:anim calcmode="lin" valueType="num">
                                      <p:cBhvr>
                                        <p:cTn id="25" dur="250" fill="hold"/>
                                        <p:tgtEl>
                                          <p:spTgt spid="35"/>
                                        </p:tgtEl>
                                        <p:attrNameLst>
                                          <p:attrName>ppt_y</p:attrName>
                                        </p:attrNameLst>
                                      </p:cBhvr>
                                      <p:tavLst>
                                        <p:tav tm="0">
                                          <p:val>
                                            <p:strVal val="#ppt_h+1"/>
                                          </p:val>
                                        </p:tav>
                                        <p:tav tm="100000">
                                          <p:val>
                                            <p:strVal val="#ppt_y"/>
                                          </p:val>
                                        </p:tav>
                                      </p:tavLst>
                                    </p:anim>
                                    <p:animEffect transition="in" filter="fade">
                                      <p:cBhvr>
                                        <p:cTn id="26" dur="250"/>
                                        <p:tgtEl>
                                          <p:spTgt spid="35"/>
                                        </p:tgtEl>
                                      </p:cBhvr>
                                    </p:animEffect>
                                  </p:childTnLst>
                                </p:cTn>
                              </p:par>
                            </p:childTnLst>
                          </p:cTn>
                        </p:par>
                        <p:par>
                          <p:cTn id="27" fill="hold">
                            <p:stCondLst>
                              <p:cond delay="750"/>
                            </p:stCondLst>
                            <p:childTnLst>
                              <p:par>
                                <p:cTn id="28" presetID="58" presetClass="entr" presetSubtype="0" accel="10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250" fill="hold"/>
                                        <p:tgtEl>
                                          <p:spTgt spid="45"/>
                                        </p:tgtEl>
                                        <p:attrNameLst>
                                          <p:attrName>ppt_w</p:attrName>
                                        </p:attrNameLst>
                                      </p:cBhvr>
                                      <p:tavLst>
                                        <p:tav tm="0">
                                          <p:val>
                                            <p:strVal val="#ppt_w*2.5"/>
                                          </p:val>
                                        </p:tav>
                                        <p:tav tm="100000">
                                          <p:val>
                                            <p:strVal val="#ppt_w"/>
                                          </p:val>
                                        </p:tav>
                                      </p:tavLst>
                                    </p:anim>
                                    <p:anim calcmode="lin" valueType="num">
                                      <p:cBhvr>
                                        <p:cTn id="31" dur="250" fill="hold"/>
                                        <p:tgtEl>
                                          <p:spTgt spid="45"/>
                                        </p:tgtEl>
                                        <p:attrNameLst>
                                          <p:attrName>ppt_h</p:attrName>
                                        </p:attrNameLst>
                                      </p:cBhvr>
                                      <p:tavLst>
                                        <p:tav tm="0">
                                          <p:val>
                                            <p:strVal val="#ppt_h*0.01"/>
                                          </p:val>
                                        </p:tav>
                                        <p:tav tm="100000">
                                          <p:val>
                                            <p:strVal val="#ppt_h"/>
                                          </p:val>
                                        </p:tav>
                                      </p:tavLst>
                                    </p:anim>
                                    <p:anim calcmode="lin" valueType="num">
                                      <p:cBhvr>
                                        <p:cTn id="32" dur="250" fill="hold"/>
                                        <p:tgtEl>
                                          <p:spTgt spid="45"/>
                                        </p:tgtEl>
                                        <p:attrNameLst>
                                          <p:attrName>ppt_x</p:attrName>
                                        </p:attrNameLst>
                                      </p:cBhvr>
                                      <p:tavLst>
                                        <p:tav tm="0">
                                          <p:val>
                                            <p:strVal val="#ppt_x"/>
                                          </p:val>
                                        </p:tav>
                                        <p:tav tm="100000">
                                          <p:val>
                                            <p:strVal val="#ppt_x"/>
                                          </p:val>
                                        </p:tav>
                                      </p:tavLst>
                                    </p:anim>
                                    <p:anim calcmode="lin" valueType="num">
                                      <p:cBhvr>
                                        <p:cTn id="33" dur="250" fill="hold"/>
                                        <p:tgtEl>
                                          <p:spTgt spid="45"/>
                                        </p:tgtEl>
                                        <p:attrNameLst>
                                          <p:attrName>ppt_y</p:attrName>
                                        </p:attrNameLst>
                                      </p:cBhvr>
                                      <p:tavLst>
                                        <p:tav tm="0">
                                          <p:val>
                                            <p:strVal val="#ppt_h+1"/>
                                          </p:val>
                                        </p:tav>
                                        <p:tav tm="100000">
                                          <p:val>
                                            <p:strVal val="#ppt_y"/>
                                          </p:val>
                                        </p:tav>
                                      </p:tavLst>
                                    </p:anim>
                                    <p:animEffect transition="in" filter="fade">
                                      <p:cBhvr>
                                        <p:cTn id="34" dur="250"/>
                                        <p:tgtEl>
                                          <p:spTgt spid="45"/>
                                        </p:tgtEl>
                                      </p:cBhvr>
                                    </p:animEffect>
                                  </p:childTnLst>
                                </p:cTn>
                              </p:par>
                            </p:childTnLst>
                          </p:cTn>
                        </p:par>
                        <p:par>
                          <p:cTn id="35" fill="hold">
                            <p:stCondLst>
                              <p:cond delay="1000"/>
                            </p:stCondLst>
                            <p:childTnLst>
                              <p:par>
                                <p:cTn id="36" presetID="58" presetClass="entr" presetSubtype="0" accel="10000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250" fill="hold"/>
                                        <p:tgtEl>
                                          <p:spTgt spid="46"/>
                                        </p:tgtEl>
                                        <p:attrNameLst>
                                          <p:attrName>ppt_w</p:attrName>
                                        </p:attrNameLst>
                                      </p:cBhvr>
                                      <p:tavLst>
                                        <p:tav tm="0">
                                          <p:val>
                                            <p:strVal val="#ppt_w*2.5"/>
                                          </p:val>
                                        </p:tav>
                                        <p:tav tm="100000">
                                          <p:val>
                                            <p:strVal val="#ppt_w"/>
                                          </p:val>
                                        </p:tav>
                                      </p:tavLst>
                                    </p:anim>
                                    <p:anim calcmode="lin" valueType="num">
                                      <p:cBhvr>
                                        <p:cTn id="39" dur="250" fill="hold"/>
                                        <p:tgtEl>
                                          <p:spTgt spid="46"/>
                                        </p:tgtEl>
                                        <p:attrNameLst>
                                          <p:attrName>ppt_h</p:attrName>
                                        </p:attrNameLst>
                                      </p:cBhvr>
                                      <p:tavLst>
                                        <p:tav tm="0">
                                          <p:val>
                                            <p:strVal val="#ppt_h*0.01"/>
                                          </p:val>
                                        </p:tav>
                                        <p:tav tm="100000">
                                          <p:val>
                                            <p:strVal val="#ppt_h"/>
                                          </p:val>
                                        </p:tav>
                                      </p:tavLst>
                                    </p:anim>
                                    <p:anim calcmode="lin" valueType="num">
                                      <p:cBhvr>
                                        <p:cTn id="40" dur="250" fill="hold"/>
                                        <p:tgtEl>
                                          <p:spTgt spid="46"/>
                                        </p:tgtEl>
                                        <p:attrNameLst>
                                          <p:attrName>ppt_x</p:attrName>
                                        </p:attrNameLst>
                                      </p:cBhvr>
                                      <p:tavLst>
                                        <p:tav tm="0">
                                          <p:val>
                                            <p:strVal val="#ppt_x"/>
                                          </p:val>
                                        </p:tav>
                                        <p:tav tm="100000">
                                          <p:val>
                                            <p:strVal val="#ppt_x"/>
                                          </p:val>
                                        </p:tav>
                                      </p:tavLst>
                                    </p:anim>
                                    <p:anim calcmode="lin" valueType="num">
                                      <p:cBhvr>
                                        <p:cTn id="41" dur="250" fill="hold"/>
                                        <p:tgtEl>
                                          <p:spTgt spid="46"/>
                                        </p:tgtEl>
                                        <p:attrNameLst>
                                          <p:attrName>ppt_y</p:attrName>
                                        </p:attrNameLst>
                                      </p:cBhvr>
                                      <p:tavLst>
                                        <p:tav tm="0">
                                          <p:val>
                                            <p:strVal val="#ppt_h+1"/>
                                          </p:val>
                                        </p:tav>
                                        <p:tav tm="100000">
                                          <p:val>
                                            <p:strVal val="#ppt_y"/>
                                          </p:val>
                                        </p:tav>
                                      </p:tavLst>
                                    </p:anim>
                                    <p:animEffect transition="in" filter="fade">
                                      <p:cBhvr>
                                        <p:cTn id="42" dur="250"/>
                                        <p:tgtEl>
                                          <p:spTgt spid="46"/>
                                        </p:tgtEl>
                                      </p:cBhvr>
                                    </p:animEffect>
                                  </p:childTnLst>
                                </p:cTn>
                              </p:par>
                            </p:childTnLst>
                          </p:cTn>
                        </p:par>
                        <p:par>
                          <p:cTn id="43" fill="hold">
                            <p:stCondLst>
                              <p:cond delay="1250"/>
                            </p:stCondLst>
                            <p:childTnLst>
                              <p:par>
                                <p:cTn id="44" presetID="58" presetClass="entr" presetSubtype="0" accel="10000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250" fill="hold"/>
                                        <p:tgtEl>
                                          <p:spTgt spid="12"/>
                                        </p:tgtEl>
                                        <p:attrNameLst>
                                          <p:attrName>ppt_w</p:attrName>
                                        </p:attrNameLst>
                                      </p:cBhvr>
                                      <p:tavLst>
                                        <p:tav tm="0">
                                          <p:val>
                                            <p:strVal val="#ppt_w*2.5"/>
                                          </p:val>
                                        </p:tav>
                                        <p:tav tm="100000">
                                          <p:val>
                                            <p:strVal val="#ppt_w"/>
                                          </p:val>
                                        </p:tav>
                                      </p:tavLst>
                                    </p:anim>
                                    <p:anim calcmode="lin" valueType="num">
                                      <p:cBhvr>
                                        <p:cTn id="47" dur="250" fill="hold"/>
                                        <p:tgtEl>
                                          <p:spTgt spid="12"/>
                                        </p:tgtEl>
                                        <p:attrNameLst>
                                          <p:attrName>ppt_h</p:attrName>
                                        </p:attrNameLst>
                                      </p:cBhvr>
                                      <p:tavLst>
                                        <p:tav tm="0">
                                          <p:val>
                                            <p:strVal val="#ppt_h*0.01"/>
                                          </p:val>
                                        </p:tav>
                                        <p:tav tm="100000">
                                          <p:val>
                                            <p:strVal val="#ppt_h"/>
                                          </p:val>
                                        </p:tav>
                                      </p:tavLst>
                                    </p:anim>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h+1"/>
                                          </p:val>
                                        </p:tav>
                                        <p:tav tm="100000">
                                          <p:val>
                                            <p:strVal val="#ppt_y"/>
                                          </p:val>
                                        </p:tav>
                                      </p:tavLst>
                                    </p:anim>
                                    <p:animEffect transition="in" filter="fade">
                                      <p:cBhvr>
                                        <p:cTn id="5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p:bldP spid="35" grpId="0" animBg="1"/>
      <p:bldP spid="45" grpId="0" animBg="1"/>
      <p:bldP spid="46"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234054" y="166534"/>
            <a:ext cx="9322904" cy="1015663"/>
          </a:xfrm>
          <a:prstGeom prst="rect">
            <a:avLst/>
          </a:prstGeom>
        </p:spPr>
        <p:txBody>
          <a:bodyPr wrap="square">
            <a:spAutoFit/>
          </a:bodyPr>
          <a:lstStyle/>
          <a:p>
            <a:pPr algn="r" rtl="1"/>
            <a:r>
              <a:rPr lang="ar-MA" sz="6000" b="1" dirty="0">
                <a:solidFill>
                  <a:srgbClr val="002060"/>
                </a:solidFill>
                <a:latin typeface="Arabic Typesetting" panose="03020402040406030203" pitchFamily="66" charset="-78"/>
                <a:ea typeface="+mj-ea"/>
                <a:cs typeface="Arabic Typesetting" panose="03020402040406030203" pitchFamily="66" charset="-78"/>
              </a:rPr>
              <a:t>مؤسسات </a:t>
            </a:r>
            <a:r>
              <a:rPr lang="ar-MA" sz="6000" b="1" dirty="0" smtClean="0">
                <a:solidFill>
                  <a:srgbClr val="002060"/>
                </a:solidFill>
                <a:latin typeface="Arabic Typesetting" panose="03020402040406030203" pitchFamily="66" charset="-78"/>
                <a:ea typeface="+mj-ea"/>
                <a:cs typeface="Arabic Typesetting" panose="03020402040406030203" pitchFamily="66" charset="-78"/>
              </a:rPr>
              <a:t>التكوين العسكرية</a:t>
            </a:r>
            <a:endParaRPr lang="fr-FR" sz="6000" b="1" dirty="0">
              <a:solidFill>
                <a:srgbClr val="002060"/>
              </a:solidFill>
              <a:latin typeface="Arabic Typesetting" panose="03020402040406030203" pitchFamily="66" charset="-78"/>
              <a:ea typeface="+mj-ea"/>
              <a:cs typeface="Arabic Typesetting" panose="03020402040406030203" pitchFamily="66" charset="-78"/>
            </a:endParaRPr>
          </a:p>
        </p:txBody>
      </p:sp>
      <p:pic>
        <p:nvPicPr>
          <p:cNvPr id="23" name="Picture 3" descr="C:\Users\USER\Desktop\images expose\-JULIE~1.JPG"/>
          <p:cNvPicPr>
            <a:picLocks noChangeAspect="1" noChangeArrowheads="1"/>
          </p:cNvPicPr>
          <p:nvPr/>
        </p:nvPicPr>
        <p:blipFill>
          <a:blip r:embed="rId2" cstate="print">
            <a:clrChange>
              <a:clrFrom>
                <a:srgbClr val="FFFFFF"/>
              </a:clrFrom>
              <a:clrTo>
                <a:srgbClr val="FFFFFF">
                  <a:alpha val="0"/>
                </a:srgbClr>
              </a:clrTo>
            </a:clrChange>
          </a:blip>
          <a:srcRect l="-4924" t="33755" r="77600" b="32362"/>
          <a:stretch>
            <a:fillRect/>
          </a:stretch>
        </p:blipFill>
        <p:spPr bwMode="auto">
          <a:xfrm>
            <a:off x="4923299" y="69201"/>
            <a:ext cx="946719" cy="1169957"/>
          </a:xfrm>
          <a:prstGeom prst="rect">
            <a:avLst/>
          </a:prstGeom>
          <a:noFill/>
        </p:spPr>
      </p:pic>
      <p:pic>
        <p:nvPicPr>
          <p:cNvPr id="25" name="Picture 3" descr="C:\Users\USER\Desktop\images expose\-JULIE~1.JPG"/>
          <p:cNvPicPr>
            <a:picLocks noChangeAspect="1" noChangeArrowheads="1"/>
          </p:cNvPicPr>
          <p:nvPr/>
        </p:nvPicPr>
        <p:blipFill>
          <a:blip r:embed="rId2" cstate="print">
            <a:clrChange>
              <a:clrFrom>
                <a:srgbClr val="FFFFFF"/>
              </a:clrFrom>
              <a:clrTo>
                <a:srgbClr val="FFFFFF">
                  <a:alpha val="0"/>
                </a:srgbClr>
              </a:clrTo>
            </a:clrChange>
          </a:blip>
          <a:srcRect l="74735" t="32535" r="3406" b="33582"/>
          <a:stretch>
            <a:fillRect/>
          </a:stretch>
        </p:blipFill>
        <p:spPr bwMode="auto">
          <a:xfrm>
            <a:off x="4128169" y="49781"/>
            <a:ext cx="795130" cy="1228279"/>
          </a:xfrm>
          <a:prstGeom prst="rect">
            <a:avLst/>
          </a:prstGeom>
          <a:noFill/>
        </p:spPr>
      </p:pic>
      <p:sp>
        <p:nvSpPr>
          <p:cNvPr id="31" name="Forme libre 30">
            <a:hlinkClick r:id="rId3" action="ppaction://hlinkfile"/>
          </p:cNvPr>
          <p:cNvSpPr/>
          <p:nvPr/>
        </p:nvSpPr>
        <p:spPr>
          <a:xfrm>
            <a:off x="2397809" y="1408795"/>
            <a:ext cx="5640861" cy="1046348"/>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600" b="1" dirty="0">
                <a:solidFill>
                  <a:srgbClr val="002060"/>
                </a:solidFill>
              </a:rPr>
              <a:t>مجموعة مدارس الدرك الملكي</a:t>
            </a:r>
            <a:endParaRPr lang="fr-FR" sz="3600" b="1" dirty="0">
              <a:solidFill>
                <a:srgbClr val="002060"/>
              </a:solidFill>
            </a:endParaRPr>
          </a:p>
        </p:txBody>
      </p:sp>
      <p:sp>
        <p:nvSpPr>
          <p:cNvPr id="39" name="Accolades 38"/>
          <p:cNvSpPr/>
          <p:nvPr/>
        </p:nvSpPr>
        <p:spPr bwMode="auto">
          <a:xfrm>
            <a:off x="8320183" y="1327114"/>
            <a:ext cx="2950411" cy="1091259"/>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rtl="1" fontAlgn="base">
              <a:spcBef>
                <a:spcPct val="0"/>
              </a:spcBef>
              <a:spcAft>
                <a:spcPct val="0"/>
              </a:spcAft>
            </a:pPr>
            <a:r>
              <a:rPr lang="ar-MA" sz="2800" b="1" dirty="0">
                <a:solidFill>
                  <a:srgbClr val="002060"/>
                </a:solidFill>
                <a:latin typeface="Times New Roman" pitchFamily="18" charset="0"/>
              </a:rPr>
              <a:t>مراكش</a:t>
            </a:r>
          </a:p>
          <a:p>
            <a:pPr algn="ctr" rtl="1" fontAlgn="base">
              <a:spcBef>
                <a:spcPct val="0"/>
              </a:spcBef>
              <a:spcAft>
                <a:spcPct val="0"/>
              </a:spcAft>
            </a:pPr>
            <a:r>
              <a:rPr lang="ar-MA" sz="2800" b="1" dirty="0">
                <a:solidFill>
                  <a:srgbClr val="002060"/>
                </a:solidFill>
                <a:latin typeface="Times New Roman" pitchFamily="18" charset="0"/>
              </a:rPr>
              <a:t>ذكور و إناث</a:t>
            </a:r>
            <a:r>
              <a:rPr lang="ar-MA" sz="1600" b="1" dirty="0">
                <a:solidFill>
                  <a:srgbClr val="002060"/>
                </a:solidFill>
                <a:latin typeface="Times New Roman" pitchFamily="18" charset="0"/>
              </a:rPr>
              <a:t/>
            </a:r>
            <a:br>
              <a:rPr lang="ar-MA" sz="1600" b="1" dirty="0">
                <a:solidFill>
                  <a:srgbClr val="002060"/>
                </a:solidFill>
                <a:latin typeface="Times New Roman" pitchFamily="18" charset="0"/>
              </a:rPr>
            </a:br>
            <a:r>
              <a:rPr lang="ar-MA" sz="1600" b="1" dirty="0">
                <a:solidFill>
                  <a:srgbClr val="002060"/>
                </a:solidFill>
                <a:latin typeface="Times New Roman" pitchFamily="18" charset="0"/>
              </a:rPr>
              <a:t/>
            </a:r>
            <a:br>
              <a:rPr lang="ar-MA" sz="1600" b="1" dirty="0">
                <a:solidFill>
                  <a:srgbClr val="002060"/>
                </a:solidFill>
                <a:latin typeface="Times New Roman" pitchFamily="18" charset="0"/>
              </a:rPr>
            </a:br>
            <a:endParaRPr lang="fr-FR" sz="1600" b="1" dirty="0">
              <a:solidFill>
                <a:srgbClr val="002060"/>
              </a:solidFill>
              <a:latin typeface="Times New Roman" pitchFamily="18" charset="0"/>
            </a:endParaRPr>
          </a:p>
          <a:p>
            <a:pPr algn="ctr" rtl="1" fontAlgn="base">
              <a:spcBef>
                <a:spcPct val="0"/>
              </a:spcBef>
              <a:spcAft>
                <a:spcPct val="0"/>
              </a:spcAft>
            </a:pPr>
            <a:endParaRPr lang="ar-MA" sz="1600" b="1" dirty="0">
              <a:solidFill>
                <a:srgbClr val="002060"/>
              </a:solidFill>
              <a:latin typeface="Times New Roman" pitchFamily="18" charset="0"/>
            </a:endParaRPr>
          </a:p>
          <a:p>
            <a:pPr algn="ctr" rtl="1" fontAlgn="base">
              <a:spcBef>
                <a:spcPct val="0"/>
              </a:spcBef>
              <a:spcAft>
                <a:spcPct val="0"/>
              </a:spcAft>
            </a:pPr>
            <a:r>
              <a:rPr lang="ar-MA" sz="1600" b="1" dirty="0">
                <a:solidFill>
                  <a:srgbClr val="002060"/>
                </a:solidFill>
                <a:latin typeface="Times New Roman" pitchFamily="18" charset="0"/>
              </a:rPr>
              <a:t/>
            </a:r>
            <a:br>
              <a:rPr lang="ar-MA" sz="1600" b="1" dirty="0">
                <a:solidFill>
                  <a:srgbClr val="002060"/>
                </a:solidFill>
                <a:latin typeface="Times New Roman" pitchFamily="18" charset="0"/>
              </a:rPr>
            </a:br>
            <a:endParaRPr lang="fr-FR" sz="1600" b="1" dirty="0">
              <a:solidFill>
                <a:srgbClr val="002060"/>
              </a:solidFill>
              <a:latin typeface="Times New Roman" pitchFamily="18" charset="0"/>
            </a:endParaRPr>
          </a:p>
        </p:txBody>
      </p:sp>
      <p:sp>
        <p:nvSpPr>
          <p:cNvPr id="40" name="Forme libre 39">
            <a:hlinkClick r:id="rId4" action="ppaction://hlinkfile"/>
          </p:cNvPr>
          <p:cNvSpPr/>
          <p:nvPr/>
        </p:nvSpPr>
        <p:spPr>
          <a:xfrm>
            <a:off x="2428941" y="2810905"/>
            <a:ext cx="5640862"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600" b="1" dirty="0">
                <a:solidFill>
                  <a:srgbClr val="002060"/>
                </a:solidFill>
              </a:rPr>
              <a:t>المعهد الملكي للشرطة</a:t>
            </a:r>
            <a:endParaRPr lang="fr-FR" sz="3600" b="1" dirty="0">
              <a:solidFill>
                <a:srgbClr val="002060"/>
              </a:solidFill>
            </a:endParaRPr>
          </a:p>
        </p:txBody>
      </p:sp>
      <p:sp>
        <p:nvSpPr>
          <p:cNvPr id="41" name="Forme libre 40">
            <a:hlinkClick r:id="rId5" action="ppaction://hlinkfile"/>
          </p:cNvPr>
          <p:cNvSpPr/>
          <p:nvPr/>
        </p:nvSpPr>
        <p:spPr>
          <a:xfrm>
            <a:off x="2397809" y="3909241"/>
            <a:ext cx="5783045" cy="1243294"/>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4800" b="1" dirty="0">
                <a:solidFill>
                  <a:srgbClr val="002060"/>
                </a:solidFill>
              </a:rPr>
              <a:t>الوقاية المدنية</a:t>
            </a:r>
          </a:p>
        </p:txBody>
      </p:sp>
      <p:sp>
        <p:nvSpPr>
          <p:cNvPr id="42" name="Accolades 41"/>
          <p:cNvSpPr/>
          <p:nvPr/>
        </p:nvSpPr>
        <p:spPr bwMode="auto">
          <a:xfrm>
            <a:off x="8414569" y="2862661"/>
            <a:ext cx="2856025" cy="929741"/>
          </a:xfrm>
          <a:prstGeom prst="bracePair">
            <a:avLst/>
          </a:prstGeom>
          <a:solidFill>
            <a:srgbClr val="D60093"/>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ar-MA" sz="2000" b="1" dirty="0">
                <a:solidFill>
                  <a:srgbClr val="002060"/>
                </a:solidFill>
                <a:latin typeface="Times New Roman" pitchFamily="18" charset="0"/>
              </a:rPr>
              <a:t>ا</a:t>
            </a:r>
            <a:r>
              <a:rPr lang="ar-MA" sz="2800" b="1" dirty="0">
                <a:solidFill>
                  <a:srgbClr val="002060"/>
                </a:solidFill>
                <a:latin typeface="Times New Roman" pitchFamily="18" charset="0"/>
              </a:rPr>
              <a:t>لقنيطرة</a:t>
            </a:r>
            <a:endParaRPr lang="fr-FR" sz="2800" b="1" dirty="0">
              <a:solidFill>
                <a:srgbClr val="002060"/>
              </a:solidFill>
              <a:latin typeface="Times New Roman" pitchFamily="18" charset="0"/>
            </a:endParaRPr>
          </a:p>
          <a:p>
            <a:pPr algn="ctr" fontAlgn="base">
              <a:spcBef>
                <a:spcPct val="0"/>
              </a:spcBef>
              <a:spcAft>
                <a:spcPct val="0"/>
              </a:spcAft>
            </a:pPr>
            <a:r>
              <a:rPr lang="ar-MA" sz="2800" b="1" dirty="0">
                <a:solidFill>
                  <a:srgbClr val="002060"/>
                </a:solidFill>
                <a:latin typeface="Times New Roman" pitchFamily="18" charset="0"/>
              </a:rPr>
              <a:t>ذكور+ إناث</a:t>
            </a:r>
            <a:endParaRPr lang="fr-FR" sz="2800" b="1" dirty="0">
              <a:solidFill>
                <a:srgbClr val="002060"/>
              </a:solidFill>
              <a:latin typeface="Times New Roman" pitchFamily="18" charset="0"/>
            </a:endParaRPr>
          </a:p>
        </p:txBody>
      </p:sp>
      <p:sp>
        <p:nvSpPr>
          <p:cNvPr id="43" name="Accolades 42"/>
          <p:cNvSpPr/>
          <p:nvPr/>
        </p:nvSpPr>
        <p:spPr bwMode="auto">
          <a:xfrm>
            <a:off x="8512159" y="4095906"/>
            <a:ext cx="2758435" cy="1049511"/>
          </a:xfrm>
          <a:prstGeom prst="bracePair">
            <a:avLst/>
          </a:prstGeom>
          <a:solidFill>
            <a:srgbClr val="D60093"/>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a:r>
              <a:rPr lang="ar-MA" sz="2800" b="1" dirty="0">
                <a:solidFill>
                  <a:srgbClr val="002060"/>
                </a:solidFill>
                <a:latin typeface="Times New Roman" pitchFamily="18" charset="0"/>
              </a:rPr>
              <a:t>الرباط</a:t>
            </a:r>
            <a:endParaRPr lang="fr-FR" sz="2800" b="1" dirty="0">
              <a:solidFill>
                <a:srgbClr val="002060"/>
              </a:solidFill>
              <a:latin typeface="Times New Roman" pitchFamily="18" charset="0"/>
            </a:endParaRPr>
          </a:p>
          <a:p>
            <a:pPr algn="ctr" fontAlgn="base">
              <a:spcBef>
                <a:spcPct val="0"/>
              </a:spcBef>
              <a:spcAft>
                <a:spcPct val="0"/>
              </a:spcAft>
            </a:pPr>
            <a:r>
              <a:rPr lang="ar-MA" sz="2800" b="1" dirty="0" smtClean="0">
                <a:solidFill>
                  <a:srgbClr val="002060"/>
                </a:solidFill>
                <a:latin typeface="Times New Roman" pitchFamily="18" charset="0"/>
              </a:rPr>
              <a:t>الذكور+ إناث</a:t>
            </a:r>
            <a:endParaRPr lang="fr-FR" sz="2800" b="1" dirty="0">
              <a:solidFill>
                <a:srgbClr val="002060"/>
              </a:solidFill>
              <a:latin typeface="Times New Roman" pitchFamily="18" charset="0"/>
            </a:endParaRPr>
          </a:p>
        </p:txBody>
      </p:sp>
      <p:sp>
        <p:nvSpPr>
          <p:cNvPr id="44" name="Rectangle 43"/>
          <p:cNvSpPr/>
          <p:nvPr/>
        </p:nvSpPr>
        <p:spPr>
          <a:xfrm>
            <a:off x="8069803" y="6519446"/>
            <a:ext cx="4019049" cy="338554"/>
          </a:xfrm>
          <a:prstGeom prst="rect">
            <a:avLst/>
          </a:prstGeom>
        </p:spPr>
        <p:txBody>
          <a:bodyPr wrap="none">
            <a:spAutoFit/>
          </a:bodyPr>
          <a:lstStyle/>
          <a:p>
            <a:r>
              <a:rPr lang="ar-MA" sz="1600" b="1" dirty="0">
                <a:solidFill>
                  <a:srgbClr val="002060"/>
                </a:solidFill>
              </a:rPr>
              <a:t>من إنجاز : المستشار في التوجيه التربوي ادريس الحاتمي</a:t>
            </a:r>
            <a:endParaRPr lang="fr-FR" sz="1600" b="1" dirty="0">
              <a:solidFill>
                <a:srgbClr val="002060"/>
              </a:solidFill>
            </a:endParaRPr>
          </a:p>
        </p:txBody>
      </p:sp>
      <p:sp>
        <p:nvSpPr>
          <p:cNvPr id="45" name="Forme libre 44">
            <a:hlinkClick r:id="rId5" action="ppaction://hlinkfile"/>
          </p:cNvPr>
          <p:cNvSpPr/>
          <p:nvPr/>
        </p:nvSpPr>
        <p:spPr>
          <a:xfrm>
            <a:off x="2397809" y="5283270"/>
            <a:ext cx="5783045" cy="106653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ar-MA" sz="3600" b="1" dirty="0">
                <a:solidFill>
                  <a:srgbClr val="002060"/>
                </a:solidFill>
              </a:rPr>
              <a:t>مدرسة تكوين الأطر للقوات المساعدة</a:t>
            </a:r>
          </a:p>
        </p:txBody>
      </p:sp>
      <p:sp>
        <p:nvSpPr>
          <p:cNvPr id="46" name="Accolades 45"/>
          <p:cNvSpPr/>
          <p:nvPr/>
        </p:nvSpPr>
        <p:spPr bwMode="auto">
          <a:xfrm>
            <a:off x="8512159" y="5508802"/>
            <a:ext cx="2720200" cy="1003525"/>
          </a:xfrm>
          <a:prstGeom prst="bracePair">
            <a:avLst/>
          </a:prstGeom>
          <a:solidFill>
            <a:srgbClr val="F2F4E6"/>
          </a:solidFill>
          <a:ln w="57150" cap="flat" cmpd="sng" algn="ctr">
            <a:solidFill>
              <a:srgbClr val="CC00CC"/>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ar-MA" sz="2800" b="1" dirty="0" smtClean="0">
                <a:solidFill>
                  <a:srgbClr val="002060"/>
                </a:solidFill>
                <a:latin typeface="Times New Roman" pitchFamily="18" charset="0"/>
              </a:rPr>
              <a:t>بن سليمان</a:t>
            </a:r>
            <a:endParaRPr lang="ar-MA" sz="2800" b="1" dirty="0">
              <a:solidFill>
                <a:srgbClr val="002060"/>
              </a:solidFill>
              <a:latin typeface="Times New Roman" pitchFamily="18" charset="0"/>
            </a:endParaRPr>
          </a:p>
          <a:p>
            <a:pPr algn="ctr" fontAlgn="base">
              <a:spcBef>
                <a:spcPct val="0"/>
              </a:spcBef>
              <a:spcAft>
                <a:spcPct val="0"/>
              </a:spcAft>
            </a:pPr>
            <a:r>
              <a:rPr lang="ar-MA" sz="2800" b="1" dirty="0">
                <a:solidFill>
                  <a:srgbClr val="002060"/>
                </a:solidFill>
                <a:latin typeface="Times New Roman" pitchFamily="18" charset="0"/>
              </a:rPr>
              <a:t>ذكور</a:t>
            </a:r>
            <a:endParaRPr lang="fr-FR" sz="2800" b="1" dirty="0">
              <a:solidFill>
                <a:srgbClr val="002060"/>
              </a:solidFill>
              <a:latin typeface="Times New Roman" pitchFamily="18" charset="0"/>
            </a:endParaRPr>
          </a:p>
        </p:txBody>
      </p:sp>
    </p:spTree>
    <p:extLst>
      <p:ext uri="{BB962C8B-B14F-4D97-AF65-F5344CB8AC3E}">
        <p14:creationId xmlns:p14="http://schemas.microsoft.com/office/powerpoint/2010/main" val="1499325561"/>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50"/>
                                        <p:tgtEl>
                                          <p:spTgt spid="24"/>
                                        </p:tgtEl>
                                      </p:cBhvr>
                                    </p:animEffect>
                                  </p:childTnLst>
                                </p:cTn>
                              </p:par>
                              <p:par>
                                <p:cTn id="8" presetID="1"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25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3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58" presetClass="entr" presetSubtype="0" accel="10000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250" fill="hold"/>
                                        <p:tgtEl>
                                          <p:spTgt spid="39"/>
                                        </p:tgtEl>
                                        <p:attrNameLst>
                                          <p:attrName>ppt_w</p:attrName>
                                        </p:attrNameLst>
                                      </p:cBhvr>
                                      <p:tavLst>
                                        <p:tav tm="0">
                                          <p:val>
                                            <p:strVal val="#ppt_w*2.5"/>
                                          </p:val>
                                        </p:tav>
                                        <p:tav tm="100000">
                                          <p:val>
                                            <p:strVal val="#ppt_w"/>
                                          </p:val>
                                        </p:tav>
                                      </p:tavLst>
                                    </p:anim>
                                    <p:anim calcmode="lin" valueType="num">
                                      <p:cBhvr>
                                        <p:cTn id="23" dur="250" fill="hold"/>
                                        <p:tgtEl>
                                          <p:spTgt spid="39"/>
                                        </p:tgtEl>
                                        <p:attrNameLst>
                                          <p:attrName>ppt_h</p:attrName>
                                        </p:attrNameLst>
                                      </p:cBhvr>
                                      <p:tavLst>
                                        <p:tav tm="0">
                                          <p:val>
                                            <p:strVal val="#ppt_h*0.01"/>
                                          </p:val>
                                        </p:tav>
                                        <p:tav tm="100000">
                                          <p:val>
                                            <p:strVal val="#ppt_h"/>
                                          </p:val>
                                        </p:tav>
                                      </p:tavLst>
                                    </p:anim>
                                    <p:anim calcmode="lin" valueType="num">
                                      <p:cBhvr>
                                        <p:cTn id="24" dur="250" fill="hold"/>
                                        <p:tgtEl>
                                          <p:spTgt spid="39"/>
                                        </p:tgtEl>
                                        <p:attrNameLst>
                                          <p:attrName>ppt_x</p:attrName>
                                        </p:attrNameLst>
                                      </p:cBhvr>
                                      <p:tavLst>
                                        <p:tav tm="0">
                                          <p:val>
                                            <p:strVal val="#ppt_x"/>
                                          </p:val>
                                        </p:tav>
                                        <p:tav tm="100000">
                                          <p:val>
                                            <p:strVal val="#ppt_x"/>
                                          </p:val>
                                        </p:tav>
                                      </p:tavLst>
                                    </p:anim>
                                    <p:anim calcmode="lin" valueType="num">
                                      <p:cBhvr>
                                        <p:cTn id="25" dur="250" fill="hold"/>
                                        <p:tgtEl>
                                          <p:spTgt spid="39"/>
                                        </p:tgtEl>
                                        <p:attrNameLst>
                                          <p:attrName>ppt_y</p:attrName>
                                        </p:attrNameLst>
                                      </p:cBhvr>
                                      <p:tavLst>
                                        <p:tav tm="0">
                                          <p:val>
                                            <p:strVal val="#ppt_h+1"/>
                                          </p:val>
                                        </p:tav>
                                        <p:tav tm="100000">
                                          <p:val>
                                            <p:strVal val="#ppt_y"/>
                                          </p:val>
                                        </p:tav>
                                      </p:tavLst>
                                    </p:anim>
                                    <p:animEffect transition="in" filter="fade">
                                      <p:cBhvr>
                                        <p:cTn id="26" dur="250"/>
                                        <p:tgtEl>
                                          <p:spTgt spid="39"/>
                                        </p:tgtEl>
                                      </p:cBhvr>
                                    </p:animEffect>
                                  </p:childTnLst>
                                </p:cTn>
                              </p:par>
                            </p:childTnLst>
                          </p:cTn>
                        </p:par>
                        <p:par>
                          <p:cTn id="27" fill="hold">
                            <p:stCondLst>
                              <p:cond delay="750"/>
                            </p:stCondLst>
                            <p:childTnLst>
                              <p:par>
                                <p:cTn id="28" presetID="39" presetClass="entr" presetSubtype="0" accel="10000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250" fill="hold"/>
                                        <p:tgtEl>
                                          <p:spTgt spid="40"/>
                                        </p:tgtEl>
                                        <p:attrNameLst>
                                          <p:attrName>ppt_h</p:attrName>
                                        </p:attrNameLst>
                                      </p:cBhvr>
                                      <p:tavLst>
                                        <p:tav tm="0">
                                          <p:val>
                                            <p:strVal val="#ppt_h/20"/>
                                          </p:val>
                                        </p:tav>
                                        <p:tav tm="50000">
                                          <p:val>
                                            <p:strVal val="#ppt_h/20"/>
                                          </p:val>
                                        </p:tav>
                                        <p:tav tm="100000">
                                          <p:val>
                                            <p:strVal val="#ppt_h"/>
                                          </p:val>
                                        </p:tav>
                                      </p:tavLst>
                                    </p:anim>
                                    <p:anim calcmode="lin" valueType="num">
                                      <p:cBhvr>
                                        <p:cTn id="31" dur="250" fill="hold"/>
                                        <p:tgtEl>
                                          <p:spTgt spid="40"/>
                                        </p:tgtEl>
                                        <p:attrNameLst>
                                          <p:attrName>ppt_w</p:attrName>
                                        </p:attrNameLst>
                                      </p:cBhvr>
                                      <p:tavLst>
                                        <p:tav tm="0">
                                          <p:val>
                                            <p:strVal val="#ppt_w+.3"/>
                                          </p:val>
                                        </p:tav>
                                        <p:tav tm="50000">
                                          <p:val>
                                            <p:strVal val="#ppt_w+.3"/>
                                          </p:val>
                                        </p:tav>
                                        <p:tav tm="100000">
                                          <p:val>
                                            <p:strVal val="#ppt_w"/>
                                          </p:val>
                                        </p:tav>
                                      </p:tavLst>
                                    </p:anim>
                                    <p:anim calcmode="lin" valueType="num">
                                      <p:cBhvr>
                                        <p:cTn id="32" dur="250" fill="hold"/>
                                        <p:tgtEl>
                                          <p:spTgt spid="40"/>
                                        </p:tgtEl>
                                        <p:attrNameLst>
                                          <p:attrName>ppt_x</p:attrName>
                                        </p:attrNameLst>
                                      </p:cBhvr>
                                      <p:tavLst>
                                        <p:tav tm="0">
                                          <p:val>
                                            <p:strVal val="#ppt_x-.3"/>
                                          </p:val>
                                        </p:tav>
                                        <p:tav tm="50000">
                                          <p:val>
                                            <p:strVal val="#ppt_x"/>
                                          </p:val>
                                        </p:tav>
                                        <p:tav tm="100000">
                                          <p:val>
                                            <p:strVal val="#ppt_x"/>
                                          </p:val>
                                        </p:tav>
                                      </p:tavLst>
                                    </p:anim>
                                    <p:anim calcmode="lin" valueType="num">
                                      <p:cBhvr>
                                        <p:cTn id="33" dur="250" fill="hold"/>
                                        <p:tgtEl>
                                          <p:spTgt spid="40"/>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58" presetClass="entr" presetSubtype="0" accel="10000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250" fill="hold"/>
                                        <p:tgtEl>
                                          <p:spTgt spid="42"/>
                                        </p:tgtEl>
                                        <p:attrNameLst>
                                          <p:attrName>ppt_w</p:attrName>
                                        </p:attrNameLst>
                                      </p:cBhvr>
                                      <p:tavLst>
                                        <p:tav tm="0">
                                          <p:val>
                                            <p:strVal val="#ppt_w*2.5"/>
                                          </p:val>
                                        </p:tav>
                                        <p:tav tm="100000">
                                          <p:val>
                                            <p:strVal val="#ppt_w"/>
                                          </p:val>
                                        </p:tav>
                                      </p:tavLst>
                                    </p:anim>
                                    <p:anim calcmode="lin" valueType="num">
                                      <p:cBhvr>
                                        <p:cTn id="38" dur="250" fill="hold"/>
                                        <p:tgtEl>
                                          <p:spTgt spid="42"/>
                                        </p:tgtEl>
                                        <p:attrNameLst>
                                          <p:attrName>ppt_h</p:attrName>
                                        </p:attrNameLst>
                                      </p:cBhvr>
                                      <p:tavLst>
                                        <p:tav tm="0">
                                          <p:val>
                                            <p:strVal val="#ppt_h*0.01"/>
                                          </p:val>
                                        </p:tav>
                                        <p:tav tm="100000">
                                          <p:val>
                                            <p:strVal val="#ppt_h"/>
                                          </p:val>
                                        </p:tav>
                                      </p:tavLst>
                                    </p:anim>
                                    <p:anim calcmode="lin" valueType="num">
                                      <p:cBhvr>
                                        <p:cTn id="39" dur="250" fill="hold"/>
                                        <p:tgtEl>
                                          <p:spTgt spid="42"/>
                                        </p:tgtEl>
                                        <p:attrNameLst>
                                          <p:attrName>ppt_x</p:attrName>
                                        </p:attrNameLst>
                                      </p:cBhvr>
                                      <p:tavLst>
                                        <p:tav tm="0">
                                          <p:val>
                                            <p:strVal val="#ppt_x"/>
                                          </p:val>
                                        </p:tav>
                                        <p:tav tm="100000">
                                          <p:val>
                                            <p:strVal val="#ppt_x"/>
                                          </p:val>
                                        </p:tav>
                                      </p:tavLst>
                                    </p:anim>
                                    <p:anim calcmode="lin" valueType="num">
                                      <p:cBhvr>
                                        <p:cTn id="40" dur="250" fill="hold"/>
                                        <p:tgtEl>
                                          <p:spTgt spid="42"/>
                                        </p:tgtEl>
                                        <p:attrNameLst>
                                          <p:attrName>ppt_y</p:attrName>
                                        </p:attrNameLst>
                                      </p:cBhvr>
                                      <p:tavLst>
                                        <p:tav tm="0">
                                          <p:val>
                                            <p:strVal val="#ppt_h+1"/>
                                          </p:val>
                                        </p:tav>
                                        <p:tav tm="100000">
                                          <p:val>
                                            <p:strVal val="#ppt_y"/>
                                          </p:val>
                                        </p:tav>
                                      </p:tavLst>
                                    </p:anim>
                                    <p:animEffect transition="in" filter="fade">
                                      <p:cBhvr>
                                        <p:cTn id="41" dur="250"/>
                                        <p:tgtEl>
                                          <p:spTgt spid="42"/>
                                        </p:tgtEl>
                                      </p:cBhvr>
                                    </p:animEffect>
                                  </p:childTnLst>
                                </p:cTn>
                              </p:par>
                            </p:childTnLst>
                          </p:cTn>
                        </p:par>
                        <p:par>
                          <p:cTn id="42" fill="hold">
                            <p:stCondLst>
                              <p:cond delay="1250"/>
                            </p:stCondLst>
                            <p:childTnLst>
                              <p:par>
                                <p:cTn id="43" presetID="39" presetClass="entr" presetSubtype="0" ac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ppt_h</p:attrName>
                                        </p:attrNameLst>
                                      </p:cBhvr>
                                      <p:tavLst>
                                        <p:tav tm="0">
                                          <p:val>
                                            <p:strVal val="#ppt_h/20"/>
                                          </p:val>
                                        </p:tav>
                                        <p:tav tm="50000">
                                          <p:val>
                                            <p:strVal val="#ppt_h/20"/>
                                          </p:val>
                                        </p:tav>
                                        <p:tav tm="100000">
                                          <p:val>
                                            <p:strVal val="#ppt_h"/>
                                          </p:val>
                                        </p:tav>
                                      </p:tavLst>
                                    </p:anim>
                                    <p:anim calcmode="lin" valueType="num">
                                      <p:cBhvr>
                                        <p:cTn id="46" dur="250" fill="hold"/>
                                        <p:tgtEl>
                                          <p:spTgt spid="41"/>
                                        </p:tgtEl>
                                        <p:attrNameLst>
                                          <p:attrName>ppt_w</p:attrName>
                                        </p:attrNameLst>
                                      </p:cBhvr>
                                      <p:tavLst>
                                        <p:tav tm="0">
                                          <p:val>
                                            <p:strVal val="#ppt_w+.3"/>
                                          </p:val>
                                        </p:tav>
                                        <p:tav tm="50000">
                                          <p:val>
                                            <p:strVal val="#ppt_w+.3"/>
                                          </p:val>
                                        </p:tav>
                                        <p:tav tm="100000">
                                          <p:val>
                                            <p:strVal val="#ppt_w"/>
                                          </p:val>
                                        </p:tav>
                                      </p:tavLst>
                                    </p:anim>
                                    <p:anim calcmode="lin" valueType="num">
                                      <p:cBhvr>
                                        <p:cTn id="47" dur="250" fill="hold"/>
                                        <p:tgtEl>
                                          <p:spTgt spid="41"/>
                                        </p:tgtEl>
                                        <p:attrNameLst>
                                          <p:attrName>ppt_x</p:attrName>
                                        </p:attrNameLst>
                                      </p:cBhvr>
                                      <p:tavLst>
                                        <p:tav tm="0">
                                          <p:val>
                                            <p:strVal val="#ppt_x-.3"/>
                                          </p:val>
                                        </p:tav>
                                        <p:tav tm="50000">
                                          <p:val>
                                            <p:strVal val="#ppt_x"/>
                                          </p:val>
                                        </p:tav>
                                        <p:tav tm="100000">
                                          <p:val>
                                            <p:strVal val="#ppt_x"/>
                                          </p:val>
                                        </p:tav>
                                      </p:tavLst>
                                    </p:anim>
                                    <p:anim calcmode="lin" valueType="num">
                                      <p:cBhvr>
                                        <p:cTn id="48" dur="250" fill="hold"/>
                                        <p:tgtEl>
                                          <p:spTgt spid="41"/>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58" presetClass="entr" presetSubtype="0" ac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250" fill="hold"/>
                                        <p:tgtEl>
                                          <p:spTgt spid="43"/>
                                        </p:tgtEl>
                                        <p:attrNameLst>
                                          <p:attrName>ppt_w</p:attrName>
                                        </p:attrNameLst>
                                      </p:cBhvr>
                                      <p:tavLst>
                                        <p:tav tm="0">
                                          <p:val>
                                            <p:strVal val="#ppt_w*2.5"/>
                                          </p:val>
                                        </p:tav>
                                        <p:tav tm="100000">
                                          <p:val>
                                            <p:strVal val="#ppt_w"/>
                                          </p:val>
                                        </p:tav>
                                      </p:tavLst>
                                    </p:anim>
                                    <p:anim calcmode="lin" valueType="num">
                                      <p:cBhvr>
                                        <p:cTn id="53" dur="250" fill="hold"/>
                                        <p:tgtEl>
                                          <p:spTgt spid="43"/>
                                        </p:tgtEl>
                                        <p:attrNameLst>
                                          <p:attrName>ppt_h</p:attrName>
                                        </p:attrNameLst>
                                      </p:cBhvr>
                                      <p:tavLst>
                                        <p:tav tm="0">
                                          <p:val>
                                            <p:strVal val="#ppt_h*0.01"/>
                                          </p:val>
                                        </p:tav>
                                        <p:tav tm="100000">
                                          <p:val>
                                            <p:strVal val="#ppt_h"/>
                                          </p:val>
                                        </p:tav>
                                      </p:tavLst>
                                    </p:anim>
                                    <p:anim calcmode="lin" valueType="num">
                                      <p:cBhvr>
                                        <p:cTn id="54" dur="250" fill="hold"/>
                                        <p:tgtEl>
                                          <p:spTgt spid="43"/>
                                        </p:tgtEl>
                                        <p:attrNameLst>
                                          <p:attrName>ppt_x</p:attrName>
                                        </p:attrNameLst>
                                      </p:cBhvr>
                                      <p:tavLst>
                                        <p:tav tm="0">
                                          <p:val>
                                            <p:strVal val="#ppt_x"/>
                                          </p:val>
                                        </p:tav>
                                        <p:tav tm="100000">
                                          <p:val>
                                            <p:strVal val="#ppt_x"/>
                                          </p:val>
                                        </p:tav>
                                      </p:tavLst>
                                    </p:anim>
                                    <p:anim calcmode="lin" valueType="num">
                                      <p:cBhvr>
                                        <p:cTn id="55" dur="250" fill="hold"/>
                                        <p:tgtEl>
                                          <p:spTgt spid="43"/>
                                        </p:tgtEl>
                                        <p:attrNameLst>
                                          <p:attrName>ppt_y</p:attrName>
                                        </p:attrNameLst>
                                      </p:cBhvr>
                                      <p:tavLst>
                                        <p:tav tm="0">
                                          <p:val>
                                            <p:strVal val="#ppt_h+1"/>
                                          </p:val>
                                        </p:tav>
                                        <p:tav tm="100000">
                                          <p:val>
                                            <p:strVal val="#ppt_y"/>
                                          </p:val>
                                        </p:tav>
                                      </p:tavLst>
                                    </p:anim>
                                    <p:animEffect transition="in" filter="fade">
                                      <p:cBhvr>
                                        <p:cTn id="56" dur="250"/>
                                        <p:tgtEl>
                                          <p:spTgt spid="43"/>
                                        </p:tgtEl>
                                      </p:cBhvr>
                                    </p:animEffect>
                                  </p:childTnLst>
                                </p:cTn>
                              </p:par>
                            </p:childTnLst>
                          </p:cTn>
                        </p:par>
                        <p:par>
                          <p:cTn id="57" fill="hold">
                            <p:stCondLst>
                              <p:cond delay="1750"/>
                            </p:stCondLst>
                            <p:childTnLst>
                              <p:par>
                                <p:cTn id="58" presetID="39" presetClass="entr" presetSubtype="0" accel="10000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250" fill="hold"/>
                                        <p:tgtEl>
                                          <p:spTgt spid="45"/>
                                        </p:tgtEl>
                                        <p:attrNameLst>
                                          <p:attrName>ppt_h</p:attrName>
                                        </p:attrNameLst>
                                      </p:cBhvr>
                                      <p:tavLst>
                                        <p:tav tm="0">
                                          <p:val>
                                            <p:strVal val="#ppt_h/20"/>
                                          </p:val>
                                        </p:tav>
                                        <p:tav tm="50000">
                                          <p:val>
                                            <p:strVal val="#ppt_h/20"/>
                                          </p:val>
                                        </p:tav>
                                        <p:tav tm="100000">
                                          <p:val>
                                            <p:strVal val="#ppt_h"/>
                                          </p:val>
                                        </p:tav>
                                      </p:tavLst>
                                    </p:anim>
                                    <p:anim calcmode="lin" valueType="num">
                                      <p:cBhvr>
                                        <p:cTn id="61" dur="250" fill="hold"/>
                                        <p:tgtEl>
                                          <p:spTgt spid="45"/>
                                        </p:tgtEl>
                                        <p:attrNameLst>
                                          <p:attrName>ppt_w</p:attrName>
                                        </p:attrNameLst>
                                      </p:cBhvr>
                                      <p:tavLst>
                                        <p:tav tm="0">
                                          <p:val>
                                            <p:strVal val="#ppt_w+.3"/>
                                          </p:val>
                                        </p:tav>
                                        <p:tav tm="50000">
                                          <p:val>
                                            <p:strVal val="#ppt_w+.3"/>
                                          </p:val>
                                        </p:tav>
                                        <p:tav tm="100000">
                                          <p:val>
                                            <p:strVal val="#ppt_w"/>
                                          </p:val>
                                        </p:tav>
                                      </p:tavLst>
                                    </p:anim>
                                    <p:anim calcmode="lin" valueType="num">
                                      <p:cBhvr>
                                        <p:cTn id="62" dur="250" fill="hold"/>
                                        <p:tgtEl>
                                          <p:spTgt spid="45"/>
                                        </p:tgtEl>
                                        <p:attrNameLst>
                                          <p:attrName>ppt_x</p:attrName>
                                        </p:attrNameLst>
                                      </p:cBhvr>
                                      <p:tavLst>
                                        <p:tav tm="0">
                                          <p:val>
                                            <p:strVal val="#ppt_x-.3"/>
                                          </p:val>
                                        </p:tav>
                                        <p:tav tm="50000">
                                          <p:val>
                                            <p:strVal val="#ppt_x"/>
                                          </p:val>
                                        </p:tav>
                                        <p:tav tm="100000">
                                          <p:val>
                                            <p:strVal val="#ppt_x"/>
                                          </p:val>
                                        </p:tav>
                                      </p:tavLst>
                                    </p:anim>
                                    <p:anim calcmode="lin" valueType="num">
                                      <p:cBhvr>
                                        <p:cTn id="63" dur="250" fill="hold"/>
                                        <p:tgtEl>
                                          <p:spTgt spid="45"/>
                                        </p:tgtEl>
                                        <p:attrNameLst>
                                          <p:attrName>ppt_y</p:attrName>
                                        </p:attrNameLst>
                                      </p:cBhvr>
                                      <p:tavLst>
                                        <p:tav tm="0">
                                          <p:val>
                                            <p:strVal val="#ppt_y"/>
                                          </p:val>
                                        </p:tav>
                                        <p:tav tm="100000">
                                          <p:val>
                                            <p:strVal val="#ppt_y"/>
                                          </p:val>
                                        </p:tav>
                                      </p:tavLst>
                                    </p:anim>
                                  </p:childTnLst>
                                </p:cTn>
                              </p:par>
                            </p:childTnLst>
                          </p:cTn>
                        </p:par>
                        <p:par>
                          <p:cTn id="64" fill="hold">
                            <p:stCondLst>
                              <p:cond delay="2000"/>
                            </p:stCondLst>
                            <p:childTnLst>
                              <p:par>
                                <p:cTn id="65" presetID="58" presetClass="entr" presetSubtype="0" accel="10000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p:cTn id="67" dur="250" fill="hold"/>
                                        <p:tgtEl>
                                          <p:spTgt spid="46"/>
                                        </p:tgtEl>
                                        <p:attrNameLst>
                                          <p:attrName>ppt_w</p:attrName>
                                        </p:attrNameLst>
                                      </p:cBhvr>
                                      <p:tavLst>
                                        <p:tav tm="0">
                                          <p:val>
                                            <p:strVal val="#ppt_w*2.5"/>
                                          </p:val>
                                        </p:tav>
                                        <p:tav tm="100000">
                                          <p:val>
                                            <p:strVal val="#ppt_w"/>
                                          </p:val>
                                        </p:tav>
                                      </p:tavLst>
                                    </p:anim>
                                    <p:anim calcmode="lin" valueType="num">
                                      <p:cBhvr>
                                        <p:cTn id="68" dur="250" fill="hold"/>
                                        <p:tgtEl>
                                          <p:spTgt spid="46"/>
                                        </p:tgtEl>
                                        <p:attrNameLst>
                                          <p:attrName>ppt_h</p:attrName>
                                        </p:attrNameLst>
                                      </p:cBhvr>
                                      <p:tavLst>
                                        <p:tav tm="0">
                                          <p:val>
                                            <p:strVal val="#ppt_h*0.01"/>
                                          </p:val>
                                        </p:tav>
                                        <p:tav tm="100000">
                                          <p:val>
                                            <p:strVal val="#ppt_h"/>
                                          </p:val>
                                        </p:tav>
                                      </p:tavLst>
                                    </p:anim>
                                    <p:anim calcmode="lin" valueType="num">
                                      <p:cBhvr>
                                        <p:cTn id="69" dur="250" fill="hold"/>
                                        <p:tgtEl>
                                          <p:spTgt spid="46"/>
                                        </p:tgtEl>
                                        <p:attrNameLst>
                                          <p:attrName>ppt_x</p:attrName>
                                        </p:attrNameLst>
                                      </p:cBhvr>
                                      <p:tavLst>
                                        <p:tav tm="0">
                                          <p:val>
                                            <p:strVal val="#ppt_x"/>
                                          </p:val>
                                        </p:tav>
                                        <p:tav tm="100000">
                                          <p:val>
                                            <p:strVal val="#ppt_x"/>
                                          </p:val>
                                        </p:tav>
                                      </p:tavLst>
                                    </p:anim>
                                    <p:anim calcmode="lin" valueType="num">
                                      <p:cBhvr>
                                        <p:cTn id="70" dur="250" fill="hold"/>
                                        <p:tgtEl>
                                          <p:spTgt spid="46"/>
                                        </p:tgtEl>
                                        <p:attrNameLst>
                                          <p:attrName>ppt_y</p:attrName>
                                        </p:attrNameLst>
                                      </p:cBhvr>
                                      <p:tavLst>
                                        <p:tav tm="0">
                                          <p:val>
                                            <p:strVal val="#ppt_h+1"/>
                                          </p:val>
                                        </p:tav>
                                        <p:tav tm="100000">
                                          <p:val>
                                            <p:strVal val="#ppt_y"/>
                                          </p:val>
                                        </p:tav>
                                      </p:tavLst>
                                    </p:anim>
                                    <p:animEffect transition="in" filter="fade">
                                      <p:cBhvr>
                                        <p:cTn id="71"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animBg="1"/>
      <p:bldP spid="39" grpId="0" animBg="1"/>
      <p:bldP spid="40" grpId="0" animBg="1"/>
      <p:bldP spid="41" grpId="0" animBg="1"/>
      <p:bldP spid="42" grpId="0" animBg="1"/>
      <p:bldP spid="43" grpId="0" animBg="1"/>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9918231" y="1391304"/>
            <a:ext cx="2062156" cy="3763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4400" b="1">
                <a:latin typeface="Arabic Typesetting" panose="03020402040406030203" pitchFamily="66" charset="-78"/>
                <a:ea typeface="+mj-ea"/>
                <a:cs typeface="Arabic Typesetting" panose="03020402040406030203" pitchFamily="66" charset="-78"/>
              </a:rPr>
              <a:t>مؤسسات  التكوين في الميدان الفني و الاجتماعي و الرياضي و الثقافي</a:t>
            </a:r>
          </a:p>
        </p:txBody>
      </p:sp>
      <p:sp>
        <p:nvSpPr>
          <p:cNvPr id="19" name="Sous-titre 2"/>
          <p:cNvSpPr txBox="1">
            <a:spLocks/>
          </p:cNvSpPr>
          <p:nvPr/>
        </p:nvSpPr>
        <p:spPr>
          <a:xfrm>
            <a:off x="1284742" y="768704"/>
            <a:ext cx="4333620" cy="576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2400" b="1">
                <a:latin typeface="Arabic Typesetting" panose="03020402040406030203" pitchFamily="66" charset="-78"/>
                <a:ea typeface="+mj-ea"/>
                <a:cs typeface="Arabic Typesetting" panose="03020402040406030203" pitchFamily="66" charset="-78"/>
              </a:rPr>
              <a:t>المعهد الوطني لعلوم الاثار و </a:t>
            </a:r>
            <a:r>
              <a:rPr lang="ar-MA" sz="2400" b="1" err="1" smtClean="0">
                <a:latin typeface="Arabic Typesetting" panose="03020402040406030203" pitchFamily="66" charset="-78"/>
                <a:ea typeface="+mj-ea"/>
                <a:cs typeface="Arabic Typesetting" panose="03020402040406030203" pitchFamily="66" charset="-78"/>
              </a:rPr>
              <a:t>الثرات</a:t>
            </a:r>
            <a:r>
              <a:rPr lang="ar-MA" sz="2400" b="1" smtClean="0">
                <a:latin typeface="Arabic Typesetting" panose="03020402040406030203" pitchFamily="66" charset="-78"/>
                <a:ea typeface="+mj-ea"/>
                <a:cs typeface="Arabic Typesetting" panose="03020402040406030203" pitchFamily="66" charset="-78"/>
              </a:rPr>
              <a:t> بالرباط </a:t>
            </a:r>
            <a:r>
              <a:rPr lang="fr-MA" sz="2400" b="1" smtClean="0">
                <a:latin typeface="Arabic Typesetting" panose="03020402040406030203" pitchFamily="66" charset="-78"/>
                <a:ea typeface="+mj-ea"/>
                <a:cs typeface="Arabic Typesetting" panose="03020402040406030203" pitchFamily="66" charset="-78"/>
              </a:rPr>
              <a:t>  </a:t>
            </a:r>
            <a:r>
              <a:rPr lang="fr-MA" sz="3200" b="1" smtClean="0">
                <a:latin typeface="Arabic Typesetting" panose="03020402040406030203" pitchFamily="66" charset="-78"/>
                <a:ea typeface="+mj-ea"/>
                <a:cs typeface="Arabic Typesetting" panose="03020402040406030203" pitchFamily="66" charset="-78"/>
              </a:rPr>
              <a:t>INSAP</a:t>
            </a:r>
            <a:endParaRPr lang="ar-MA" sz="3200" b="1">
              <a:latin typeface="Arabic Typesetting" panose="03020402040406030203" pitchFamily="66" charset="-78"/>
              <a:ea typeface="+mj-ea"/>
              <a:cs typeface="Arabic Typesetting" panose="03020402040406030203" pitchFamily="66" charset="-78"/>
            </a:endParaRPr>
          </a:p>
        </p:txBody>
      </p:sp>
      <p:cxnSp>
        <p:nvCxnSpPr>
          <p:cNvPr id="20" name="Connecteur en arc 19"/>
          <p:cNvCxnSpPr/>
          <p:nvPr/>
        </p:nvCxnSpPr>
        <p:spPr>
          <a:xfrm rot="10800000">
            <a:off x="6586371" y="1268192"/>
            <a:ext cx="2182023" cy="2079400"/>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Sous-titre 2"/>
          <p:cNvSpPr txBox="1">
            <a:spLocks/>
          </p:cNvSpPr>
          <p:nvPr/>
        </p:nvSpPr>
        <p:spPr>
          <a:xfrm>
            <a:off x="1687132" y="1640750"/>
            <a:ext cx="3825576" cy="3895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b="1" dirty="0">
                <a:latin typeface="Arabic Typesetting" panose="03020402040406030203" pitchFamily="66" charset="-78"/>
                <a:ea typeface="+mj-ea"/>
                <a:cs typeface="Arabic Typesetting" panose="03020402040406030203" pitchFamily="66" charset="-78"/>
              </a:rPr>
              <a:t>المدرسة العليا للفنون </a:t>
            </a:r>
            <a:r>
              <a:rPr lang="ar-MA" b="1" dirty="0" smtClean="0">
                <a:latin typeface="Arabic Typesetting" panose="03020402040406030203" pitchFamily="66" charset="-78"/>
                <a:ea typeface="+mj-ea"/>
                <a:cs typeface="Arabic Typesetting" panose="03020402040406030203" pitchFamily="66" charset="-78"/>
              </a:rPr>
              <a:t>الجميلة بالدار البيضاء </a:t>
            </a:r>
            <a:r>
              <a:rPr lang="en-US" b="1" dirty="0" smtClean="0">
                <a:latin typeface="Arabic Typesetting" panose="03020402040406030203" pitchFamily="66" charset="-78"/>
                <a:ea typeface="+mj-ea"/>
                <a:cs typeface="Arabic Typesetting" panose="03020402040406030203" pitchFamily="66" charset="-78"/>
              </a:rPr>
              <a:t> ES</a:t>
            </a:r>
            <a:r>
              <a:rPr lang="fr-MA" b="1" dirty="0">
                <a:latin typeface="Arabic Typesetting" panose="03020402040406030203" pitchFamily="66" charset="-78"/>
                <a:ea typeface="+mj-ea"/>
                <a:cs typeface="Arabic Typesetting" panose="03020402040406030203" pitchFamily="66" charset="-78"/>
              </a:rPr>
              <a:t>B</a:t>
            </a:r>
            <a:r>
              <a:rPr lang="en-US" b="1" dirty="0" smtClean="0">
                <a:latin typeface="Arabic Typesetting" panose="03020402040406030203" pitchFamily="66" charset="-78"/>
                <a:ea typeface="+mj-ea"/>
                <a:cs typeface="Arabic Typesetting" panose="03020402040406030203" pitchFamily="66" charset="-78"/>
              </a:rPr>
              <a:t>A</a:t>
            </a:r>
            <a:endParaRPr lang="en-US" b="1" dirty="0">
              <a:latin typeface="Arabic Typesetting" panose="03020402040406030203" pitchFamily="66" charset="-78"/>
              <a:ea typeface="+mj-ea"/>
              <a:cs typeface="Arabic Typesetting" panose="03020402040406030203" pitchFamily="66" charset="-78"/>
            </a:endParaRPr>
          </a:p>
          <a:p>
            <a:pPr algn="r" rtl="1"/>
            <a:endParaRPr lang="fr-MA" b="1" dirty="0" smtClean="0">
              <a:latin typeface="Arabic Typesetting" panose="03020402040406030203" pitchFamily="66" charset="-78"/>
              <a:ea typeface="+mj-ea"/>
              <a:cs typeface="Arabic Typesetting" panose="03020402040406030203" pitchFamily="66" charset="-78"/>
            </a:endParaRPr>
          </a:p>
        </p:txBody>
      </p:sp>
      <p:cxnSp>
        <p:nvCxnSpPr>
          <p:cNvPr id="22" name="Connecteur en arc 21"/>
          <p:cNvCxnSpPr/>
          <p:nvPr/>
        </p:nvCxnSpPr>
        <p:spPr>
          <a:xfrm rot="10800000">
            <a:off x="6803975" y="1929992"/>
            <a:ext cx="1986093" cy="1450637"/>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Sous-titre 2"/>
          <p:cNvSpPr txBox="1">
            <a:spLocks/>
          </p:cNvSpPr>
          <p:nvPr/>
        </p:nvSpPr>
        <p:spPr>
          <a:xfrm>
            <a:off x="1535510" y="3014108"/>
            <a:ext cx="3956927" cy="5064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b="1" smtClean="0">
                <a:latin typeface="Arabic Typesetting" panose="03020402040406030203" pitchFamily="66" charset="-78"/>
                <a:ea typeface="+mj-ea"/>
                <a:cs typeface="Arabic Typesetting" panose="03020402040406030203" pitchFamily="66" charset="-78"/>
              </a:rPr>
              <a:t>المعهد</a:t>
            </a:r>
            <a:r>
              <a:rPr lang="fr-MA" b="1" smtClean="0">
                <a:latin typeface="Arabic Typesetting" panose="03020402040406030203" pitchFamily="66" charset="-78"/>
                <a:ea typeface="+mj-ea"/>
                <a:cs typeface="Arabic Typesetting" panose="03020402040406030203" pitchFamily="66" charset="-78"/>
              </a:rPr>
              <a:t> </a:t>
            </a:r>
            <a:r>
              <a:rPr lang="ar-MA" b="1" smtClean="0">
                <a:latin typeface="Arabic Typesetting" panose="03020402040406030203" pitchFamily="66" charset="-78"/>
                <a:ea typeface="+mj-ea"/>
                <a:cs typeface="Arabic Typesetting" panose="03020402040406030203" pitchFamily="66" charset="-78"/>
              </a:rPr>
              <a:t>العالي الدولي للسياحة بطنجة</a:t>
            </a:r>
            <a:r>
              <a:rPr lang="en-US" b="1">
                <a:latin typeface="Arabic Typesetting" panose="03020402040406030203" pitchFamily="66" charset="-78"/>
                <a:ea typeface="+mj-ea"/>
                <a:cs typeface="Arabic Typesetting" panose="03020402040406030203" pitchFamily="66" charset="-78"/>
              </a:rPr>
              <a:t>ISIT</a:t>
            </a:r>
          </a:p>
          <a:p>
            <a:pPr algn="r" rtl="1"/>
            <a:endParaRPr lang="fr-MA" b="1" smtClean="0">
              <a:latin typeface="Arabic Typesetting" panose="03020402040406030203" pitchFamily="66" charset="-78"/>
              <a:ea typeface="+mj-ea"/>
              <a:cs typeface="Arabic Typesetting" panose="03020402040406030203" pitchFamily="66" charset="-78"/>
            </a:endParaRPr>
          </a:p>
          <a:p>
            <a:pPr algn="r" rtl="1"/>
            <a:r>
              <a:rPr lang="fr-MA" b="1" smtClean="0">
                <a:latin typeface="Arabic Typesetting" panose="03020402040406030203" pitchFamily="66" charset="-78"/>
                <a:ea typeface="+mj-ea"/>
                <a:cs typeface="Arabic Typesetting" panose="03020402040406030203" pitchFamily="66" charset="-78"/>
              </a:rPr>
              <a:t> </a:t>
            </a:r>
            <a:endParaRPr lang="ar-MA" b="1">
              <a:latin typeface="Arabic Typesetting" panose="03020402040406030203" pitchFamily="66" charset="-78"/>
              <a:ea typeface="+mj-ea"/>
              <a:cs typeface="Arabic Typesetting" panose="03020402040406030203" pitchFamily="66" charset="-78"/>
            </a:endParaRPr>
          </a:p>
        </p:txBody>
      </p:sp>
      <p:cxnSp>
        <p:nvCxnSpPr>
          <p:cNvPr id="24" name="Connecteur en arc 23"/>
          <p:cNvCxnSpPr>
            <a:endCxn id="27" idx="3"/>
          </p:cNvCxnSpPr>
          <p:nvPr/>
        </p:nvCxnSpPr>
        <p:spPr>
          <a:xfrm rot="10800000">
            <a:off x="6317342" y="3225015"/>
            <a:ext cx="2621480" cy="74607"/>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2946" y="802863"/>
            <a:ext cx="788592" cy="544996"/>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297" y="1714755"/>
            <a:ext cx="927614" cy="430472"/>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27" name="Imag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1421" y="2994166"/>
            <a:ext cx="775921" cy="461695"/>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28" name="Sous-titre 2"/>
          <p:cNvSpPr txBox="1">
            <a:spLocks/>
          </p:cNvSpPr>
          <p:nvPr/>
        </p:nvSpPr>
        <p:spPr>
          <a:xfrm>
            <a:off x="2039488" y="2361297"/>
            <a:ext cx="4250790" cy="3958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smtClean="0">
                <a:latin typeface="Arabic Typesetting" panose="03020402040406030203" pitchFamily="66" charset="-78"/>
                <a:ea typeface="+mj-ea"/>
                <a:cs typeface="Arabic Typesetting" panose="03020402040406030203" pitchFamily="66" charset="-78"/>
              </a:rPr>
              <a:t>المعهد العالي للإعلام و الاتصال</a:t>
            </a:r>
            <a:r>
              <a:rPr lang="en-US" b="1">
                <a:latin typeface="Arabic Typesetting" panose="03020402040406030203" pitchFamily="66" charset="-78"/>
                <a:ea typeface="+mj-ea"/>
                <a:cs typeface="Arabic Typesetting" panose="03020402040406030203" pitchFamily="66" charset="-78"/>
              </a:rPr>
              <a:t> </a:t>
            </a:r>
            <a:r>
              <a:rPr lang="en-US" b="1" smtClean="0">
                <a:latin typeface="Arabic Typesetting" panose="03020402040406030203" pitchFamily="66" charset="-78"/>
                <a:ea typeface="+mj-ea"/>
                <a:cs typeface="Arabic Typesetting" panose="03020402040406030203" pitchFamily="66" charset="-78"/>
              </a:rPr>
              <a:t>ISIC</a:t>
            </a:r>
            <a:r>
              <a:rPr lang="ar-MA" b="1" smtClean="0">
                <a:latin typeface="Arabic Typesetting" panose="03020402040406030203" pitchFamily="66" charset="-78"/>
                <a:ea typeface="+mj-ea"/>
                <a:cs typeface="Arabic Typesetting" panose="03020402040406030203" pitchFamily="66" charset="-78"/>
              </a:rPr>
              <a:t>بالرباط</a:t>
            </a:r>
            <a:endParaRPr lang="en-US" b="1">
              <a:latin typeface="Arabic Typesetting" panose="03020402040406030203" pitchFamily="66" charset="-78"/>
              <a:ea typeface="+mj-ea"/>
              <a:cs typeface="Arabic Typesetting" panose="03020402040406030203" pitchFamily="66" charset="-78"/>
            </a:endParaRPr>
          </a:p>
          <a:p>
            <a:pPr rtl="1"/>
            <a:endParaRPr lang="fr-MA" b="1" smtClean="0">
              <a:latin typeface="Arabic Typesetting" panose="03020402040406030203" pitchFamily="66" charset="-78"/>
              <a:ea typeface="+mj-ea"/>
              <a:cs typeface="Arabic Typesetting" panose="03020402040406030203" pitchFamily="66" charset="-78"/>
            </a:endParaRPr>
          </a:p>
        </p:txBody>
      </p:sp>
      <p:cxnSp>
        <p:nvCxnSpPr>
          <p:cNvPr id="29" name="Connecteur en arc 28"/>
          <p:cNvCxnSpPr/>
          <p:nvPr/>
        </p:nvCxnSpPr>
        <p:spPr>
          <a:xfrm rot="10800000">
            <a:off x="6415310" y="2475002"/>
            <a:ext cx="2374758" cy="974154"/>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0776" y="2347833"/>
            <a:ext cx="859004" cy="487914"/>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1" name="Sous-titre 2"/>
          <p:cNvSpPr txBox="1">
            <a:spLocks/>
          </p:cNvSpPr>
          <p:nvPr/>
        </p:nvSpPr>
        <p:spPr>
          <a:xfrm>
            <a:off x="1252543" y="3512767"/>
            <a:ext cx="4475837" cy="4885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sz="3200" b="1">
                <a:latin typeface="Arabic Typesetting" panose="03020402040406030203" pitchFamily="66" charset="-78"/>
                <a:ea typeface="+mj-ea"/>
                <a:cs typeface="Arabic Typesetting" panose="03020402040406030203" pitchFamily="66" charset="-78"/>
              </a:rPr>
              <a:t>المعهد الوطني للفنون </a:t>
            </a:r>
            <a:r>
              <a:rPr lang="ar-MA" sz="3200" b="1" smtClean="0">
                <a:latin typeface="Arabic Typesetting" panose="03020402040406030203" pitchFamily="66" charset="-78"/>
                <a:ea typeface="+mj-ea"/>
                <a:cs typeface="Arabic Typesetting" panose="03020402040406030203" pitchFamily="66" charset="-78"/>
              </a:rPr>
              <a:t>الجميلة</a:t>
            </a:r>
            <a:r>
              <a:rPr lang="en-US" sz="3200" b="1" smtClean="0">
                <a:latin typeface="Arabic Typesetting" panose="03020402040406030203" pitchFamily="66" charset="-78"/>
                <a:ea typeface="+mj-ea"/>
                <a:cs typeface="Arabic Typesetting" panose="03020402040406030203" pitchFamily="66" charset="-78"/>
              </a:rPr>
              <a:t>INBA</a:t>
            </a:r>
            <a:r>
              <a:rPr lang="ar-MA" sz="3200" b="1" smtClean="0">
                <a:latin typeface="Arabic Typesetting" panose="03020402040406030203" pitchFamily="66" charset="-78"/>
                <a:ea typeface="+mj-ea"/>
                <a:cs typeface="Arabic Typesetting" panose="03020402040406030203" pitchFamily="66" charset="-78"/>
              </a:rPr>
              <a:t> بتطوان</a:t>
            </a:r>
            <a:endParaRPr lang="en-US" sz="3200" b="1">
              <a:latin typeface="Arabic Typesetting" panose="03020402040406030203" pitchFamily="66" charset="-78"/>
              <a:ea typeface="+mj-ea"/>
              <a:cs typeface="Arabic Typesetting" panose="03020402040406030203" pitchFamily="66" charset="-78"/>
            </a:endParaRPr>
          </a:p>
          <a:p>
            <a:pPr algn="r" rtl="1"/>
            <a:r>
              <a:rPr lang="ar-MA" sz="3200" b="1" smtClean="0">
                <a:latin typeface="Arabic Typesetting" panose="03020402040406030203" pitchFamily="66" charset="-78"/>
                <a:ea typeface="+mj-ea"/>
                <a:cs typeface="Arabic Typesetting" panose="03020402040406030203" pitchFamily="66" charset="-78"/>
              </a:rPr>
              <a:t> </a:t>
            </a:r>
            <a:endParaRPr lang="fr-MA" sz="3200" b="1" smtClean="0">
              <a:latin typeface="Arabic Typesetting" panose="03020402040406030203" pitchFamily="66" charset="-78"/>
              <a:ea typeface="+mj-ea"/>
              <a:cs typeface="Arabic Typesetting" panose="03020402040406030203" pitchFamily="66" charset="-78"/>
            </a:endParaRPr>
          </a:p>
        </p:txBody>
      </p:sp>
      <p:pic>
        <p:nvPicPr>
          <p:cNvPr id="32" name="Imag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6722" y="3546537"/>
            <a:ext cx="642363" cy="457424"/>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3" name="Sous-titre 2"/>
          <p:cNvSpPr txBox="1">
            <a:spLocks/>
          </p:cNvSpPr>
          <p:nvPr/>
        </p:nvSpPr>
        <p:spPr>
          <a:xfrm>
            <a:off x="2224987" y="4178455"/>
            <a:ext cx="3307396" cy="461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b="1">
                <a:latin typeface="Arabic Typesetting" panose="03020402040406030203" pitchFamily="66" charset="-78"/>
                <a:ea typeface="+mj-ea"/>
                <a:cs typeface="Arabic Typesetting" panose="03020402040406030203" pitchFamily="66" charset="-78"/>
              </a:rPr>
              <a:t>المعهد الوطني للعمل </a:t>
            </a:r>
            <a:r>
              <a:rPr lang="ar-MA" b="1" smtClean="0">
                <a:latin typeface="Arabic Typesetting" panose="03020402040406030203" pitchFamily="66" charset="-78"/>
                <a:ea typeface="+mj-ea"/>
                <a:cs typeface="Arabic Typesetting" panose="03020402040406030203" pitchFamily="66" charset="-78"/>
              </a:rPr>
              <a:t>الاجتماعي </a:t>
            </a:r>
            <a:r>
              <a:rPr lang="en-US" b="1" smtClean="0">
                <a:latin typeface="Arabic Typesetting" panose="03020402040406030203" pitchFamily="66" charset="-78"/>
                <a:ea typeface="+mj-ea"/>
                <a:cs typeface="Arabic Typesetting" panose="03020402040406030203" pitchFamily="66" charset="-78"/>
              </a:rPr>
              <a:t>INAS</a:t>
            </a:r>
            <a:r>
              <a:rPr lang="ar-MA" b="1" smtClean="0">
                <a:latin typeface="Arabic Typesetting" panose="03020402040406030203" pitchFamily="66" charset="-78"/>
                <a:ea typeface="+mj-ea"/>
                <a:cs typeface="Arabic Typesetting" panose="03020402040406030203" pitchFamily="66" charset="-78"/>
              </a:rPr>
              <a:t>بطنجة</a:t>
            </a:r>
            <a:endParaRPr lang="en-US" b="1">
              <a:latin typeface="Arabic Typesetting" panose="03020402040406030203" pitchFamily="66" charset="-78"/>
              <a:ea typeface="+mj-ea"/>
              <a:cs typeface="Arabic Typesetting" panose="03020402040406030203" pitchFamily="66" charset="-78"/>
            </a:endParaRPr>
          </a:p>
          <a:p>
            <a:pPr algn="r" rtl="1"/>
            <a:r>
              <a:rPr lang="ar-MA" b="1" smtClean="0">
                <a:latin typeface="Arabic Typesetting" panose="03020402040406030203" pitchFamily="66" charset="-78"/>
                <a:ea typeface="+mj-ea"/>
                <a:cs typeface="Arabic Typesetting" panose="03020402040406030203" pitchFamily="66" charset="-78"/>
              </a:rPr>
              <a:t> </a:t>
            </a:r>
            <a:endParaRPr lang="fr-MA" b="1" smtClean="0">
              <a:latin typeface="Arabic Typesetting" panose="03020402040406030203" pitchFamily="66" charset="-78"/>
              <a:ea typeface="+mj-ea"/>
              <a:cs typeface="Arabic Typesetting" panose="03020402040406030203" pitchFamily="66" charset="-78"/>
            </a:endParaRPr>
          </a:p>
        </p:txBody>
      </p:sp>
      <p:cxnSp>
        <p:nvCxnSpPr>
          <p:cNvPr id="34" name="Connecteur en arc 33"/>
          <p:cNvCxnSpPr>
            <a:endCxn id="35" idx="3"/>
          </p:cNvCxnSpPr>
          <p:nvPr/>
        </p:nvCxnSpPr>
        <p:spPr>
          <a:xfrm rot="10800000" flipV="1">
            <a:off x="6392372" y="3481470"/>
            <a:ext cx="2397697" cy="879048"/>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Imag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6494" y="4132881"/>
            <a:ext cx="825877" cy="455274"/>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6" name="Sous-titre 2"/>
          <p:cNvSpPr txBox="1">
            <a:spLocks/>
          </p:cNvSpPr>
          <p:nvPr/>
        </p:nvSpPr>
        <p:spPr>
          <a:xfrm>
            <a:off x="1280609" y="127631"/>
            <a:ext cx="4680410" cy="496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b="1">
                <a:latin typeface="Arabic Typesetting" panose="03020402040406030203" pitchFamily="66" charset="-78"/>
                <a:ea typeface="+mj-ea"/>
                <a:cs typeface="Arabic Typesetting" panose="03020402040406030203" pitchFamily="66" charset="-78"/>
              </a:rPr>
              <a:t>المعهد الملكي لتكوين اطر الشبيبة</a:t>
            </a:r>
            <a:r>
              <a:rPr lang="en-US" b="1">
                <a:latin typeface="Arabic Typesetting" panose="03020402040406030203" pitchFamily="66" charset="-78"/>
                <a:ea typeface="+mj-ea"/>
                <a:cs typeface="Arabic Typesetting" panose="03020402040406030203" pitchFamily="66" charset="-78"/>
              </a:rPr>
              <a:t> </a:t>
            </a:r>
            <a:r>
              <a:rPr lang="en-US" sz="3200" b="1" smtClean="0">
                <a:latin typeface="Arabic Typesetting" panose="03020402040406030203" pitchFamily="66" charset="-78"/>
                <a:ea typeface="+mj-ea"/>
                <a:cs typeface="Arabic Typesetting" panose="03020402040406030203" pitchFamily="66" charset="-78"/>
              </a:rPr>
              <a:t>IRFC  </a:t>
            </a:r>
            <a:r>
              <a:rPr lang="ar-MA" sz="3200" b="1" smtClean="0">
                <a:latin typeface="Arabic Typesetting" panose="03020402040406030203" pitchFamily="66" charset="-78"/>
                <a:ea typeface="+mj-ea"/>
                <a:cs typeface="Arabic Typesetting" panose="03020402040406030203" pitchFamily="66" charset="-78"/>
              </a:rPr>
              <a:t>بسلا</a:t>
            </a:r>
            <a:endParaRPr lang="fr-MA" sz="3200" b="1" smtClean="0">
              <a:latin typeface="Arabic Typesetting" panose="03020402040406030203" pitchFamily="66" charset="-78"/>
              <a:ea typeface="+mj-ea"/>
              <a:cs typeface="Arabic Typesetting" panose="03020402040406030203" pitchFamily="66" charset="-78"/>
            </a:endParaRPr>
          </a:p>
          <a:p>
            <a:pPr algn="r" rtl="1"/>
            <a:endParaRPr lang="ar-MA" sz="3200" b="1">
              <a:latin typeface="Arabic Typesetting" panose="03020402040406030203" pitchFamily="66" charset="-78"/>
              <a:ea typeface="+mj-ea"/>
              <a:cs typeface="Arabic Typesetting" panose="03020402040406030203" pitchFamily="66" charset="-78"/>
            </a:endParaRPr>
          </a:p>
        </p:txBody>
      </p:sp>
      <p:cxnSp>
        <p:nvCxnSpPr>
          <p:cNvPr id="37" name="Connecteur en arc 36"/>
          <p:cNvCxnSpPr/>
          <p:nvPr/>
        </p:nvCxnSpPr>
        <p:spPr>
          <a:xfrm rot="16200000" flipV="1">
            <a:off x="6502275" y="1081474"/>
            <a:ext cx="2679330" cy="1852906"/>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Imag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5841" y="133737"/>
            <a:ext cx="818935" cy="501950"/>
          </a:xfrm>
          <a:prstGeom prst="roundRect">
            <a:avLst>
              <a:gd name="adj" fmla="val 16667"/>
            </a:avLst>
          </a:prstGeom>
          <a:ln>
            <a:noFill/>
          </a:ln>
          <a:effectLst>
            <a:outerShdw blurRad="152400" dist="12000" dir="900000" sy="98000" kx="110000" ky="200000" algn="tl" rotWithShape="0">
              <a:srgbClr val="000000">
                <a:alpha val="30000"/>
              </a:srgbClr>
            </a:outerShdw>
          </a:effectLst>
        </p:spPr>
      </p:pic>
      <p:cxnSp>
        <p:nvCxnSpPr>
          <p:cNvPr id="50" name="Connecteur en arc 49"/>
          <p:cNvCxnSpPr/>
          <p:nvPr/>
        </p:nvCxnSpPr>
        <p:spPr>
          <a:xfrm rot="10800000" flipV="1">
            <a:off x="6471093" y="3379907"/>
            <a:ext cx="2297303" cy="471735"/>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Sous-titre 2"/>
          <p:cNvSpPr txBox="1">
            <a:spLocks/>
          </p:cNvSpPr>
          <p:nvPr/>
        </p:nvSpPr>
        <p:spPr>
          <a:xfrm>
            <a:off x="1042404" y="4762456"/>
            <a:ext cx="4406526" cy="4405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b="1">
                <a:latin typeface="Arabic Typesetting" panose="03020402040406030203" pitchFamily="66" charset="-78"/>
                <a:ea typeface="+mj-ea"/>
                <a:cs typeface="Arabic Typesetting" panose="03020402040406030203" pitchFamily="66" charset="-78"/>
              </a:rPr>
              <a:t>دار </a:t>
            </a:r>
            <a:r>
              <a:rPr lang="ar-MA" b="1" smtClean="0">
                <a:latin typeface="Arabic Typesetting" panose="03020402040406030203" pitchFamily="66" charset="-78"/>
                <a:ea typeface="+mj-ea"/>
                <a:cs typeface="Arabic Typesetting" panose="03020402040406030203" pitchFamily="66" charset="-78"/>
              </a:rPr>
              <a:t>الحديث</a:t>
            </a:r>
            <a:r>
              <a:rPr lang="fr-MA" b="1" smtClean="0">
                <a:latin typeface="Arabic Typesetting" panose="03020402040406030203" pitchFamily="66" charset="-78"/>
                <a:ea typeface="+mj-ea"/>
                <a:cs typeface="Arabic Typesetting" panose="03020402040406030203" pitchFamily="66" charset="-78"/>
              </a:rPr>
              <a:t> </a:t>
            </a:r>
            <a:r>
              <a:rPr lang="ar-MA" b="1" smtClean="0">
                <a:latin typeface="Arabic Typesetting" panose="03020402040406030203" pitchFamily="66" charset="-78"/>
                <a:ea typeface="+mj-ea"/>
                <a:cs typeface="Arabic Typesetting" panose="03020402040406030203" pitchFamily="66" charset="-78"/>
              </a:rPr>
              <a:t>الحسنية بالرباط</a:t>
            </a:r>
            <a:r>
              <a:rPr lang="en-US" b="1" smtClean="0">
                <a:latin typeface="Arabic Typesetting" panose="03020402040406030203" pitchFamily="66" charset="-78"/>
                <a:ea typeface="+mj-ea"/>
                <a:cs typeface="Arabic Typesetting" panose="03020402040406030203" pitchFamily="66" charset="-78"/>
              </a:rPr>
              <a:t> DHH</a:t>
            </a:r>
            <a:endParaRPr lang="ar-MA" b="1">
              <a:latin typeface="Arabic Typesetting" panose="03020402040406030203" pitchFamily="66" charset="-78"/>
              <a:ea typeface="+mj-ea"/>
              <a:cs typeface="Arabic Typesetting" panose="03020402040406030203" pitchFamily="66" charset="-78"/>
            </a:endParaRPr>
          </a:p>
        </p:txBody>
      </p:sp>
      <p:cxnSp>
        <p:nvCxnSpPr>
          <p:cNvPr id="55" name="Connecteur en arc 54"/>
          <p:cNvCxnSpPr>
            <a:endCxn id="56" idx="3"/>
          </p:cNvCxnSpPr>
          <p:nvPr/>
        </p:nvCxnSpPr>
        <p:spPr>
          <a:xfrm rot="10800000" flipV="1">
            <a:off x="6311325" y="3514767"/>
            <a:ext cx="2512856" cy="1470513"/>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6" name="Image 5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0750" y="4709832"/>
            <a:ext cx="640575" cy="550898"/>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45" name="Sous-titre 2"/>
          <p:cNvSpPr txBox="1">
            <a:spLocks/>
          </p:cNvSpPr>
          <p:nvPr/>
        </p:nvSpPr>
        <p:spPr>
          <a:xfrm>
            <a:off x="460684" y="5415705"/>
            <a:ext cx="5052024" cy="5484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b="1">
                <a:latin typeface="Arabic Typesetting" panose="03020402040406030203" pitchFamily="66" charset="-78"/>
                <a:ea typeface="+mj-ea"/>
                <a:cs typeface="Arabic Typesetting" panose="03020402040406030203" pitchFamily="66" charset="-78"/>
              </a:rPr>
              <a:t>المعهد </a:t>
            </a:r>
            <a:r>
              <a:rPr lang="ar-MA" b="1" smtClean="0">
                <a:latin typeface="Arabic Typesetting" panose="03020402040406030203" pitchFamily="66" charset="-78"/>
                <a:ea typeface="+mj-ea"/>
                <a:cs typeface="Arabic Typesetting" panose="03020402040406030203" pitchFamily="66" charset="-78"/>
              </a:rPr>
              <a:t>العالي للفن المسرحي و </a:t>
            </a:r>
            <a:r>
              <a:rPr lang="ar-MA" b="1">
                <a:latin typeface="Arabic Typesetting" panose="03020402040406030203" pitchFamily="66" charset="-78"/>
                <a:ea typeface="+mj-ea"/>
                <a:cs typeface="Arabic Typesetting" panose="03020402040406030203" pitchFamily="66" charset="-78"/>
              </a:rPr>
              <a:t>التنشيط </a:t>
            </a:r>
            <a:r>
              <a:rPr lang="ar-MA" b="1" smtClean="0">
                <a:latin typeface="Arabic Typesetting" panose="03020402040406030203" pitchFamily="66" charset="-78"/>
                <a:ea typeface="+mj-ea"/>
                <a:cs typeface="Arabic Typesetting" panose="03020402040406030203" pitchFamily="66" charset="-78"/>
              </a:rPr>
              <a:t>الثقافي بالرباط </a:t>
            </a:r>
            <a:r>
              <a:rPr lang="en-US" b="1" smtClean="0">
                <a:latin typeface="Arabic Typesetting" panose="03020402040406030203" pitchFamily="66" charset="-78"/>
                <a:ea typeface="+mj-ea"/>
                <a:cs typeface="Arabic Typesetting" panose="03020402040406030203" pitchFamily="66" charset="-78"/>
              </a:rPr>
              <a:t>ISADAC</a:t>
            </a:r>
            <a:endParaRPr lang="en-US" b="1">
              <a:latin typeface="Arabic Typesetting" panose="03020402040406030203" pitchFamily="66" charset="-78"/>
              <a:ea typeface="+mj-ea"/>
              <a:cs typeface="Arabic Typesetting" panose="03020402040406030203" pitchFamily="66" charset="-78"/>
            </a:endParaRPr>
          </a:p>
          <a:p>
            <a:pPr algn="r" rtl="1"/>
            <a:endParaRPr lang="ar-MA" b="1">
              <a:latin typeface="Arabic Typesetting" panose="03020402040406030203" pitchFamily="66" charset="-78"/>
              <a:ea typeface="+mj-ea"/>
              <a:cs typeface="Arabic Typesetting" panose="03020402040406030203" pitchFamily="66" charset="-78"/>
            </a:endParaRPr>
          </a:p>
        </p:txBody>
      </p:sp>
      <p:cxnSp>
        <p:nvCxnSpPr>
          <p:cNvPr id="46" name="Connecteur en arc 45"/>
          <p:cNvCxnSpPr>
            <a:endCxn id="47" idx="3"/>
          </p:cNvCxnSpPr>
          <p:nvPr/>
        </p:nvCxnSpPr>
        <p:spPr>
          <a:xfrm rot="10800000" flipV="1">
            <a:off x="6244956" y="3610756"/>
            <a:ext cx="2571264" cy="201229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7" name="Imag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7172" y="5347599"/>
            <a:ext cx="557784" cy="550898"/>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51" name="Sous-titre 2"/>
          <p:cNvSpPr txBox="1">
            <a:spLocks/>
          </p:cNvSpPr>
          <p:nvPr/>
        </p:nvSpPr>
        <p:spPr>
          <a:xfrm>
            <a:off x="514470" y="6070519"/>
            <a:ext cx="5052024" cy="5484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b="1" smtClean="0">
                <a:latin typeface="Arabic Typesetting" panose="03020402040406030203" pitchFamily="66" charset="-78"/>
                <a:ea typeface="+mj-ea"/>
                <a:cs typeface="Arabic Typesetting" panose="03020402040406030203" pitchFamily="66" charset="-78"/>
              </a:rPr>
              <a:t>المعهد </a:t>
            </a:r>
            <a:r>
              <a:rPr lang="ar-MA" b="1">
                <a:latin typeface="Arabic Typesetting" panose="03020402040406030203" pitchFamily="66" charset="-78"/>
                <a:ea typeface="+mj-ea"/>
                <a:cs typeface="Arabic Typesetting" panose="03020402040406030203" pitchFamily="66" charset="-78"/>
              </a:rPr>
              <a:t>العالي لمهن السمعي البصري والسينما </a:t>
            </a:r>
            <a:r>
              <a:rPr lang="ar-MA" b="1" smtClean="0">
                <a:latin typeface="Arabic Typesetting" panose="03020402040406030203" pitchFamily="66" charset="-78"/>
                <a:ea typeface="+mj-ea"/>
                <a:cs typeface="Arabic Typesetting" panose="03020402040406030203" pitchFamily="66" charset="-78"/>
              </a:rPr>
              <a:t>  </a:t>
            </a:r>
            <a:r>
              <a:rPr lang="en-US" b="1">
                <a:latin typeface="Arabic Typesetting" panose="03020402040406030203" pitchFamily="66" charset="-78"/>
                <a:ea typeface="+mj-ea"/>
                <a:cs typeface="Arabic Typesetting" panose="03020402040406030203" pitchFamily="66" charset="-78"/>
              </a:rPr>
              <a:t>ISMAC</a:t>
            </a:r>
            <a:r>
              <a:rPr lang="ar-MA" b="1" smtClean="0">
                <a:latin typeface="Arabic Typesetting" panose="03020402040406030203" pitchFamily="66" charset="-78"/>
                <a:ea typeface="+mj-ea"/>
                <a:cs typeface="Arabic Typesetting" panose="03020402040406030203" pitchFamily="66" charset="-78"/>
              </a:rPr>
              <a:t>  بالرباط </a:t>
            </a:r>
            <a:endParaRPr lang="ar-MA" b="1">
              <a:latin typeface="Arabic Typesetting" panose="03020402040406030203" pitchFamily="66" charset="-78"/>
              <a:ea typeface="+mj-ea"/>
              <a:cs typeface="Arabic Typesetting" panose="03020402040406030203" pitchFamily="66" charset="-78"/>
            </a:endParaRPr>
          </a:p>
        </p:txBody>
      </p:sp>
      <p:cxnSp>
        <p:nvCxnSpPr>
          <p:cNvPr id="52" name="Connecteur en arc 51"/>
          <p:cNvCxnSpPr/>
          <p:nvPr/>
        </p:nvCxnSpPr>
        <p:spPr>
          <a:xfrm rot="5400000">
            <a:off x="5978697" y="3785382"/>
            <a:ext cx="3183488" cy="2400910"/>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Imag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09458" y="5998842"/>
            <a:ext cx="557784" cy="548433"/>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58" name="Image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80879" y="1994757"/>
            <a:ext cx="1577198" cy="2765887"/>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9" name="Rectangle 38"/>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456284500"/>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250"/>
                                        <p:tgtEl>
                                          <p:spTgt spid="4">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additive="base">
                                        <p:cTn id="10" dur="10" fill="hold"/>
                                        <p:tgtEl>
                                          <p:spTgt spid="58"/>
                                        </p:tgtEl>
                                        <p:attrNameLst>
                                          <p:attrName>ppt_x</p:attrName>
                                        </p:attrNameLst>
                                      </p:cBhvr>
                                      <p:tavLst>
                                        <p:tav tm="0">
                                          <p:val>
                                            <p:strVal val="1+#ppt_w/2"/>
                                          </p:val>
                                        </p:tav>
                                        <p:tav tm="100000">
                                          <p:val>
                                            <p:strVal val="#ppt_x"/>
                                          </p:val>
                                        </p:tav>
                                      </p:tavLst>
                                    </p:anim>
                                    <p:anim calcmode="lin" valueType="num">
                                      <p:cBhvr additive="base">
                                        <p:cTn id="11" dur="10" fill="hold"/>
                                        <p:tgtEl>
                                          <p:spTgt spid="58"/>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22" presetClass="entr" presetSubtype="4"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250"/>
                                        <p:tgtEl>
                                          <p:spTgt spid="37"/>
                                        </p:tgtEl>
                                      </p:cBhvr>
                                    </p:animEffect>
                                  </p:childTnLst>
                                </p:cTn>
                              </p:par>
                              <p:par>
                                <p:cTn id="16" presetID="2" presetClass="entr" presetSubtype="8"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10" fill="hold"/>
                                        <p:tgtEl>
                                          <p:spTgt spid="38"/>
                                        </p:tgtEl>
                                        <p:attrNameLst>
                                          <p:attrName>ppt_x</p:attrName>
                                        </p:attrNameLst>
                                      </p:cBhvr>
                                      <p:tavLst>
                                        <p:tav tm="0">
                                          <p:val>
                                            <p:strVal val="0-#ppt_w/2"/>
                                          </p:val>
                                        </p:tav>
                                        <p:tav tm="100000">
                                          <p:val>
                                            <p:strVal val="#ppt_x"/>
                                          </p:val>
                                        </p:tav>
                                      </p:tavLst>
                                    </p:anim>
                                    <p:anim calcmode="lin" valueType="num">
                                      <p:cBhvr additive="base">
                                        <p:cTn id="19" dur="10" fill="hold"/>
                                        <p:tgtEl>
                                          <p:spTgt spid="38"/>
                                        </p:tgtEl>
                                        <p:attrNameLst>
                                          <p:attrName>ppt_y</p:attrName>
                                        </p:attrNameLst>
                                      </p:cBhvr>
                                      <p:tavLst>
                                        <p:tav tm="0">
                                          <p:val>
                                            <p:strVal val="#ppt_y"/>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wipe(down)">
                                      <p:cBhvr>
                                        <p:cTn id="22" dur="250"/>
                                        <p:tgtEl>
                                          <p:spTgt spid="36">
                                            <p:txEl>
                                              <p:pRg st="0" end="0"/>
                                            </p:txEl>
                                          </p:spTgt>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250"/>
                                        <p:tgtEl>
                                          <p:spTgt spid="2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250"/>
                                        <p:tgtEl>
                                          <p:spTgt spid="19">
                                            <p:txEl>
                                              <p:pRg st="0" end="0"/>
                                            </p:tx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 fill="hold"/>
                                        <p:tgtEl>
                                          <p:spTgt spid="25"/>
                                        </p:tgtEl>
                                        <p:attrNameLst>
                                          <p:attrName>ppt_x</p:attrName>
                                        </p:attrNameLst>
                                      </p:cBhvr>
                                      <p:tavLst>
                                        <p:tav tm="0">
                                          <p:val>
                                            <p:strVal val="0-#ppt_w/2"/>
                                          </p:val>
                                        </p:tav>
                                        <p:tav tm="100000">
                                          <p:val>
                                            <p:strVal val="#ppt_x"/>
                                          </p:val>
                                        </p:tav>
                                      </p:tavLst>
                                    </p:anim>
                                    <p:anim calcmode="lin" valueType="num">
                                      <p:cBhvr additive="base">
                                        <p:cTn id="33" dur="1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750"/>
                            </p:stCondLst>
                            <p:childTnLst>
                              <p:par>
                                <p:cTn id="35" presetID="2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250"/>
                                        <p:tgtEl>
                                          <p:spTgt spid="22"/>
                                        </p:tgtEl>
                                      </p:cBhvr>
                                    </p:animEffect>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 fill="hold"/>
                                        <p:tgtEl>
                                          <p:spTgt spid="26"/>
                                        </p:tgtEl>
                                        <p:attrNameLst>
                                          <p:attrName>ppt_x</p:attrName>
                                        </p:attrNameLst>
                                      </p:cBhvr>
                                      <p:tavLst>
                                        <p:tav tm="0">
                                          <p:val>
                                            <p:strVal val="0-#ppt_w/2"/>
                                          </p:val>
                                        </p:tav>
                                        <p:tav tm="100000">
                                          <p:val>
                                            <p:strVal val="#ppt_x"/>
                                          </p:val>
                                        </p:tav>
                                      </p:tavLst>
                                    </p:anim>
                                    <p:anim calcmode="lin" valueType="num">
                                      <p:cBhvr additive="base">
                                        <p:cTn id="41" dur="10" fill="hold"/>
                                        <p:tgtEl>
                                          <p:spTgt spid="26"/>
                                        </p:tgtEl>
                                        <p:attrNameLst>
                                          <p:attrName>ppt_y</p:attrName>
                                        </p:attrNameLst>
                                      </p:cBhvr>
                                      <p:tavLst>
                                        <p:tav tm="0">
                                          <p:val>
                                            <p:strVal val="#ppt_y"/>
                                          </p:val>
                                        </p:tav>
                                        <p:tav tm="100000">
                                          <p:val>
                                            <p:strVal val="#ppt_y"/>
                                          </p:val>
                                        </p:tav>
                                      </p:tavLst>
                                    </p:anim>
                                  </p:childTnLst>
                                </p:cTn>
                              </p:par>
                              <p:par>
                                <p:cTn id="42" presetID="22" presetClass="entr" presetSubtype="2"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250"/>
                                        <p:tgtEl>
                                          <p:spTgt spid="21"/>
                                        </p:tgtEl>
                                      </p:cBhvr>
                                    </p:animEffect>
                                  </p:childTnLst>
                                </p:cTn>
                              </p:par>
                            </p:childTnLst>
                          </p:cTn>
                        </p:par>
                        <p:par>
                          <p:cTn id="45" fill="hold">
                            <p:stCondLst>
                              <p:cond delay="1000"/>
                            </p:stCondLst>
                            <p:childTnLst>
                              <p:par>
                                <p:cTn id="46" presetID="22" presetClass="entr" presetSubtype="2"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right)">
                                      <p:cBhvr>
                                        <p:cTn id="48" dur="250"/>
                                        <p:tgtEl>
                                          <p:spTgt spid="29"/>
                                        </p:tgtEl>
                                      </p:cBhvr>
                                    </p:animEffect>
                                  </p:childTnLst>
                                </p:cTn>
                              </p:par>
                              <p:par>
                                <p:cTn id="49" presetID="2" presetClass="entr" presetSubtype="8"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10" fill="hold"/>
                                        <p:tgtEl>
                                          <p:spTgt spid="30"/>
                                        </p:tgtEl>
                                        <p:attrNameLst>
                                          <p:attrName>ppt_x</p:attrName>
                                        </p:attrNameLst>
                                      </p:cBhvr>
                                      <p:tavLst>
                                        <p:tav tm="0">
                                          <p:val>
                                            <p:strVal val="0-#ppt_w/2"/>
                                          </p:val>
                                        </p:tav>
                                        <p:tav tm="100000">
                                          <p:val>
                                            <p:strVal val="#ppt_x"/>
                                          </p:val>
                                        </p:tav>
                                      </p:tavLst>
                                    </p:anim>
                                    <p:anim calcmode="lin" valueType="num">
                                      <p:cBhvr additive="base">
                                        <p:cTn id="52" dur="10" fill="hold"/>
                                        <p:tgtEl>
                                          <p:spTgt spid="30"/>
                                        </p:tgtEl>
                                        <p:attrNameLst>
                                          <p:attrName>ppt_y</p:attrName>
                                        </p:attrNameLst>
                                      </p:cBhvr>
                                      <p:tavLst>
                                        <p:tav tm="0">
                                          <p:val>
                                            <p:strVal val="#ppt_y"/>
                                          </p:val>
                                        </p:tav>
                                        <p:tav tm="100000">
                                          <p:val>
                                            <p:strVal val="#ppt_y"/>
                                          </p:val>
                                        </p:tav>
                                      </p:tavLst>
                                    </p:anim>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250"/>
                                        <p:tgtEl>
                                          <p:spTgt spid="28"/>
                                        </p:tgtEl>
                                      </p:cBhvr>
                                    </p:animEffect>
                                  </p:childTnLst>
                                </p:cTn>
                              </p:par>
                            </p:childTnLst>
                          </p:cTn>
                        </p:par>
                        <p:par>
                          <p:cTn id="56" fill="hold">
                            <p:stCondLst>
                              <p:cond delay="1250"/>
                            </p:stCondLst>
                            <p:childTnLst>
                              <p:par>
                                <p:cTn id="57" presetID="22" presetClass="entr" presetSubtype="1"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up)">
                                      <p:cBhvr>
                                        <p:cTn id="59" dur="250"/>
                                        <p:tgtEl>
                                          <p:spTgt spid="24"/>
                                        </p:tgtEl>
                                      </p:cBhvr>
                                    </p:animEffect>
                                  </p:childTnLst>
                                </p:cTn>
                              </p:par>
                              <p:par>
                                <p:cTn id="60" presetID="2" presetClass="entr" presetSubtype="8"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10" fill="hold"/>
                                        <p:tgtEl>
                                          <p:spTgt spid="27"/>
                                        </p:tgtEl>
                                        <p:attrNameLst>
                                          <p:attrName>ppt_x</p:attrName>
                                        </p:attrNameLst>
                                      </p:cBhvr>
                                      <p:tavLst>
                                        <p:tav tm="0">
                                          <p:val>
                                            <p:strVal val="0-#ppt_w/2"/>
                                          </p:val>
                                        </p:tav>
                                        <p:tav tm="100000">
                                          <p:val>
                                            <p:strVal val="#ppt_x"/>
                                          </p:val>
                                        </p:tav>
                                      </p:tavLst>
                                    </p:anim>
                                    <p:anim calcmode="lin" valueType="num">
                                      <p:cBhvr additive="base">
                                        <p:cTn id="63" dur="10" fill="hold"/>
                                        <p:tgtEl>
                                          <p:spTgt spid="27"/>
                                        </p:tgtEl>
                                        <p:attrNameLst>
                                          <p:attrName>ppt_y</p:attrName>
                                        </p:attrNameLst>
                                      </p:cBhvr>
                                      <p:tavLst>
                                        <p:tav tm="0">
                                          <p:val>
                                            <p:strVal val="#ppt_y"/>
                                          </p:val>
                                        </p:tav>
                                        <p:tav tm="100000">
                                          <p:val>
                                            <p:strVal val="#ppt_y"/>
                                          </p:val>
                                        </p:tav>
                                      </p:tavLst>
                                    </p:anim>
                                  </p:childTnLst>
                                </p:cTn>
                              </p:par>
                              <p:par>
                                <p:cTn id="64" presetID="22" presetClass="entr" presetSubtype="1"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250"/>
                                        <p:tgtEl>
                                          <p:spTgt spid="23"/>
                                        </p:tgtEl>
                                      </p:cBhvr>
                                    </p:animEffect>
                                  </p:childTnLst>
                                </p:cTn>
                              </p:par>
                              <p:par>
                                <p:cTn id="67" presetID="2" presetClass="entr" presetSubtype="8"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10" fill="hold"/>
                                        <p:tgtEl>
                                          <p:spTgt spid="32"/>
                                        </p:tgtEl>
                                        <p:attrNameLst>
                                          <p:attrName>ppt_x</p:attrName>
                                        </p:attrNameLst>
                                      </p:cBhvr>
                                      <p:tavLst>
                                        <p:tav tm="0">
                                          <p:val>
                                            <p:strVal val="0-#ppt_w/2"/>
                                          </p:val>
                                        </p:tav>
                                        <p:tav tm="100000">
                                          <p:val>
                                            <p:strVal val="#ppt_x"/>
                                          </p:val>
                                        </p:tav>
                                      </p:tavLst>
                                    </p:anim>
                                    <p:anim calcmode="lin" valueType="num">
                                      <p:cBhvr additive="base">
                                        <p:cTn id="70" dur="10" fill="hold"/>
                                        <p:tgtEl>
                                          <p:spTgt spid="32"/>
                                        </p:tgtEl>
                                        <p:attrNameLst>
                                          <p:attrName>ppt_y</p:attrName>
                                        </p:attrNameLst>
                                      </p:cBhvr>
                                      <p:tavLst>
                                        <p:tav tm="0">
                                          <p:val>
                                            <p:strVal val="#ppt_y"/>
                                          </p:val>
                                        </p:tav>
                                        <p:tav tm="100000">
                                          <p:val>
                                            <p:strVal val="#ppt_y"/>
                                          </p:val>
                                        </p:tav>
                                      </p:tavLst>
                                    </p:anim>
                                  </p:childTnLst>
                                </p:cTn>
                              </p:par>
                            </p:childTnLst>
                          </p:cTn>
                        </p:par>
                        <p:par>
                          <p:cTn id="71" fill="hold">
                            <p:stCondLst>
                              <p:cond delay="1500"/>
                            </p:stCondLst>
                            <p:childTnLst>
                              <p:par>
                                <p:cTn id="72" presetID="22" presetClass="entr" presetSubtype="1"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up)">
                                      <p:cBhvr>
                                        <p:cTn id="74" dur="250"/>
                                        <p:tgtEl>
                                          <p:spTgt spid="5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250"/>
                                        <p:tgtEl>
                                          <p:spTgt spid="31"/>
                                        </p:tgtEl>
                                      </p:cBhvr>
                                    </p:animEffect>
                                  </p:childTnLst>
                                </p:cTn>
                              </p:par>
                            </p:childTnLst>
                          </p:cTn>
                        </p:par>
                        <p:par>
                          <p:cTn id="78" fill="hold">
                            <p:stCondLst>
                              <p:cond delay="1750"/>
                            </p:stCondLst>
                            <p:childTnLst>
                              <p:par>
                                <p:cTn id="79" presetID="22" presetClass="entr" presetSubtype="1"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up)">
                                      <p:cBhvr>
                                        <p:cTn id="81" dur="250"/>
                                        <p:tgtEl>
                                          <p:spTgt spid="3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250"/>
                                        <p:tgtEl>
                                          <p:spTgt spid="33"/>
                                        </p:tgtEl>
                                      </p:cBhvr>
                                    </p:animEffect>
                                  </p:childTnLst>
                                </p:cTn>
                              </p:par>
                              <p:par>
                                <p:cTn id="85" presetID="2" presetClass="entr" presetSubtype="8"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10" fill="hold"/>
                                        <p:tgtEl>
                                          <p:spTgt spid="35"/>
                                        </p:tgtEl>
                                        <p:attrNameLst>
                                          <p:attrName>ppt_x</p:attrName>
                                        </p:attrNameLst>
                                      </p:cBhvr>
                                      <p:tavLst>
                                        <p:tav tm="0">
                                          <p:val>
                                            <p:strVal val="0-#ppt_w/2"/>
                                          </p:val>
                                        </p:tav>
                                        <p:tav tm="100000">
                                          <p:val>
                                            <p:strVal val="#ppt_x"/>
                                          </p:val>
                                        </p:tav>
                                      </p:tavLst>
                                    </p:anim>
                                    <p:anim calcmode="lin" valueType="num">
                                      <p:cBhvr additive="base">
                                        <p:cTn id="88" dur="10" fill="hold"/>
                                        <p:tgtEl>
                                          <p:spTgt spid="35"/>
                                        </p:tgtEl>
                                        <p:attrNameLst>
                                          <p:attrName>ppt_y</p:attrName>
                                        </p:attrNameLst>
                                      </p:cBhvr>
                                      <p:tavLst>
                                        <p:tav tm="0">
                                          <p:val>
                                            <p:strVal val="#ppt_y"/>
                                          </p:val>
                                        </p:tav>
                                        <p:tav tm="100000">
                                          <p:val>
                                            <p:strVal val="#ppt_y"/>
                                          </p:val>
                                        </p:tav>
                                      </p:tavLst>
                                    </p:anim>
                                  </p:childTnLst>
                                </p:cTn>
                              </p:par>
                            </p:childTnLst>
                          </p:cTn>
                        </p:par>
                        <p:par>
                          <p:cTn id="89" fill="hold">
                            <p:stCondLst>
                              <p:cond delay="2000"/>
                            </p:stCondLst>
                            <p:childTnLst>
                              <p:par>
                                <p:cTn id="90" presetID="22" presetClass="entr" presetSubtype="1" fill="hold"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wipe(up)">
                                      <p:cBhvr>
                                        <p:cTn id="92" dur="250"/>
                                        <p:tgtEl>
                                          <p:spTgt spid="55"/>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wipe(down)">
                                      <p:cBhvr>
                                        <p:cTn id="95" dur="250"/>
                                        <p:tgtEl>
                                          <p:spTgt spid="54"/>
                                        </p:tgtEl>
                                      </p:cBhvr>
                                    </p:animEffect>
                                  </p:childTnLst>
                                </p:cTn>
                              </p:par>
                              <p:par>
                                <p:cTn id="96" presetID="2" presetClass="entr" presetSubtype="8" fill="hold" nodeType="with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additive="base">
                                        <p:cTn id="98" dur="10" fill="hold"/>
                                        <p:tgtEl>
                                          <p:spTgt spid="56"/>
                                        </p:tgtEl>
                                        <p:attrNameLst>
                                          <p:attrName>ppt_x</p:attrName>
                                        </p:attrNameLst>
                                      </p:cBhvr>
                                      <p:tavLst>
                                        <p:tav tm="0">
                                          <p:val>
                                            <p:strVal val="0-#ppt_w/2"/>
                                          </p:val>
                                        </p:tav>
                                        <p:tav tm="100000">
                                          <p:val>
                                            <p:strVal val="#ppt_x"/>
                                          </p:val>
                                        </p:tav>
                                      </p:tavLst>
                                    </p:anim>
                                    <p:anim calcmode="lin" valueType="num">
                                      <p:cBhvr additive="base">
                                        <p:cTn id="99" dur="10" fill="hold"/>
                                        <p:tgtEl>
                                          <p:spTgt spid="56"/>
                                        </p:tgtEl>
                                        <p:attrNameLst>
                                          <p:attrName>ppt_y</p:attrName>
                                        </p:attrNameLst>
                                      </p:cBhvr>
                                      <p:tavLst>
                                        <p:tav tm="0">
                                          <p:val>
                                            <p:strVal val="#ppt_y"/>
                                          </p:val>
                                        </p:tav>
                                        <p:tav tm="100000">
                                          <p:val>
                                            <p:strVal val="#ppt_y"/>
                                          </p:val>
                                        </p:tav>
                                      </p:tavLst>
                                    </p:anim>
                                  </p:childTnLst>
                                </p:cTn>
                              </p:par>
                            </p:childTnLst>
                          </p:cTn>
                        </p:par>
                        <p:par>
                          <p:cTn id="100" fill="hold">
                            <p:stCondLst>
                              <p:cond delay="2250"/>
                            </p:stCondLst>
                            <p:childTnLst>
                              <p:par>
                                <p:cTn id="101" presetID="22" presetClass="entr" presetSubtype="1" fill="hold"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up)">
                                      <p:cBhvr>
                                        <p:cTn id="103" dur="250"/>
                                        <p:tgtEl>
                                          <p:spTgt spid="46"/>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down)">
                                      <p:cBhvr>
                                        <p:cTn id="106" dur="250"/>
                                        <p:tgtEl>
                                          <p:spTgt spid="45"/>
                                        </p:tgtEl>
                                      </p:cBhvr>
                                    </p:animEffect>
                                  </p:childTnLst>
                                </p:cTn>
                              </p:par>
                              <p:par>
                                <p:cTn id="107" presetID="2" presetClass="entr" presetSubtype="8"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10" fill="hold"/>
                                        <p:tgtEl>
                                          <p:spTgt spid="47"/>
                                        </p:tgtEl>
                                        <p:attrNameLst>
                                          <p:attrName>ppt_x</p:attrName>
                                        </p:attrNameLst>
                                      </p:cBhvr>
                                      <p:tavLst>
                                        <p:tav tm="0">
                                          <p:val>
                                            <p:strVal val="0-#ppt_w/2"/>
                                          </p:val>
                                        </p:tav>
                                        <p:tav tm="100000">
                                          <p:val>
                                            <p:strVal val="#ppt_x"/>
                                          </p:val>
                                        </p:tav>
                                      </p:tavLst>
                                    </p:anim>
                                    <p:anim calcmode="lin" valueType="num">
                                      <p:cBhvr additive="base">
                                        <p:cTn id="110" dur="10" fill="hold"/>
                                        <p:tgtEl>
                                          <p:spTgt spid="47"/>
                                        </p:tgtEl>
                                        <p:attrNameLst>
                                          <p:attrName>ppt_y</p:attrName>
                                        </p:attrNameLst>
                                      </p:cBhvr>
                                      <p:tavLst>
                                        <p:tav tm="0">
                                          <p:val>
                                            <p:strVal val="#ppt_y"/>
                                          </p:val>
                                        </p:tav>
                                        <p:tav tm="100000">
                                          <p:val>
                                            <p:strVal val="#ppt_y"/>
                                          </p:val>
                                        </p:tav>
                                      </p:tavLst>
                                    </p:anim>
                                  </p:childTnLst>
                                </p:cTn>
                              </p:par>
                            </p:childTnLst>
                          </p:cTn>
                        </p:par>
                        <p:par>
                          <p:cTn id="111" fill="hold">
                            <p:stCondLst>
                              <p:cond delay="2500"/>
                            </p:stCondLst>
                            <p:childTnLst>
                              <p:par>
                                <p:cTn id="112" presetID="22" presetClass="entr" presetSubtype="1" fill="hold" nodeType="after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wipe(up)">
                                      <p:cBhvr>
                                        <p:cTn id="114" dur="250"/>
                                        <p:tgtEl>
                                          <p:spTgt spid="52"/>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250"/>
                                        <p:tgtEl>
                                          <p:spTgt spid="51"/>
                                        </p:tgtEl>
                                      </p:cBhvr>
                                    </p:animEffect>
                                  </p:childTnLst>
                                </p:cTn>
                              </p:par>
                              <p:par>
                                <p:cTn id="118" presetID="2" presetClass="entr" presetSubtype="8" fill="hold" nodeType="withEffect">
                                  <p:stCondLst>
                                    <p:cond delay="0"/>
                                  </p:stCondLst>
                                  <p:childTnLst>
                                    <p:set>
                                      <p:cBhvr>
                                        <p:cTn id="119" dur="1" fill="hold">
                                          <p:stCondLst>
                                            <p:cond delay="0"/>
                                          </p:stCondLst>
                                        </p:cTn>
                                        <p:tgtEl>
                                          <p:spTgt spid="53"/>
                                        </p:tgtEl>
                                        <p:attrNameLst>
                                          <p:attrName>style.visibility</p:attrName>
                                        </p:attrNameLst>
                                      </p:cBhvr>
                                      <p:to>
                                        <p:strVal val="visible"/>
                                      </p:to>
                                    </p:set>
                                    <p:anim calcmode="lin" valueType="num">
                                      <p:cBhvr additive="base">
                                        <p:cTn id="120" dur="10" fill="hold"/>
                                        <p:tgtEl>
                                          <p:spTgt spid="53"/>
                                        </p:tgtEl>
                                        <p:attrNameLst>
                                          <p:attrName>ppt_x</p:attrName>
                                        </p:attrNameLst>
                                      </p:cBhvr>
                                      <p:tavLst>
                                        <p:tav tm="0">
                                          <p:val>
                                            <p:strVal val="0-#ppt_w/2"/>
                                          </p:val>
                                        </p:tav>
                                        <p:tav tm="100000">
                                          <p:val>
                                            <p:strVal val="#ppt_x"/>
                                          </p:val>
                                        </p:tav>
                                      </p:tavLst>
                                    </p:anim>
                                    <p:anim calcmode="lin" valueType="num">
                                      <p:cBhvr additive="base">
                                        <p:cTn id="121" dur="1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9" grpId="0" build="p"/>
      <p:bldP spid="21" grpId="0"/>
      <p:bldP spid="23" grpId="0"/>
      <p:bldP spid="28" grpId="0"/>
      <p:bldP spid="31" grpId="0"/>
      <p:bldP spid="33" grpId="0"/>
      <p:bldP spid="36" grpId="0" build="p"/>
      <p:bldP spid="54" grpId="0"/>
      <p:bldP spid="45"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85714" y="2225546"/>
            <a:ext cx="4181411" cy="2505496"/>
          </a:xfrm>
          <a:prstGeom prst="ellipse">
            <a:avLst/>
          </a:prstGeom>
          <a:solidFill>
            <a:srgbClr val="CBD9D9"/>
          </a:solidFill>
          <a:ln>
            <a:solidFill>
              <a:srgbClr val="C7DDDC"/>
            </a:solidFill>
          </a:ln>
        </p:spPr>
        <p:style>
          <a:lnRef idx="2">
            <a:schemeClr val="accent2"/>
          </a:lnRef>
          <a:fillRef idx="1">
            <a:schemeClr val="lt1"/>
          </a:fillRef>
          <a:effectRef idx="0">
            <a:schemeClr val="accent2"/>
          </a:effectRef>
          <a:fontRef idx="minor">
            <a:schemeClr val="dk1"/>
          </a:fontRef>
        </p:style>
        <p:txBody>
          <a:bodyPr>
            <a:noAutofit/>
          </a:bodyPr>
          <a:lstStyle/>
          <a:p>
            <a:pPr rtl="1"/>
            <a:r>
              <a:rPr lang="ar-MA" sz="3200" b="1" dirty="0">
                <a:solidFill>
                  <a:srgbClr val="002060"/>
                </a:solidFill>
                <a:latin typeface="Arabic Typesetting" panose="03020402040406030203" pitchFamily="66" charset="-78"/>
                <a:cs typeface="Arabic Typesetting" panose="03020402040406030203" pitchFamily="66" charset="-78"/>
              </a:rPr>
              <a:t>هناك  العديد من المؤسسات العليا و الجامعية التي يمكن  ولوجها </a:t>
            </a:r>
            <a:r>
              <a:rPr lang="ar-MA" sz="3200" b="1" dirty="0" smtClean="0">
                <a:solidFill>
                  <a:srgbClr val="002060"/>
                </a:solidFill>
                <a:latin typeface="Arabic Typesetting" panose="03020402040406030203" pitchFamily="66" charset="-78"/>
                <a:cs typeface="Arabic Typesetting" panose="03020402040406030203" pitchFamily="66" charset="-78"/>
              </a:rPr>
              <a:t>بباكالوريا علوم تجريبية مثل :</a:t>
            </a:r>
            <a:endParaRPr lang="ar-MA" sz="3200" b="1" dirty="0">
              <a:solidFill>
                <a:srgbClr val="002060"/>
              </a:solidFill>
              <a:latin typeface="Arabic Typesetting" panose="03020402040406030203" pitchFamily="66" charset="-78"/>
              <a:cs typeface="Arabic Typesetting" panose="03020402040406030203" pitchFamily="66" charset="-78"/>
            </a:endParaRPr>
          </a:p>
        </p:txBody>
      </p:sp>
      <p:sp>
        <p:nvSpPr>
          <p:cNvPr id="18" name="Sous-titre 2"/>
          <p:cNvSpPr txBox="1">
            <a:spLocks/>
          </p:cNvSpPr>
          <p:nvPr/>
        </p:nvSpPr>
        <p:spPr>
          <a:xfrm>
            <a:off x="641096" y="113154"/>
            <a:ext cx="3311545" cy="9656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3200" b="1" dirty="0">
                <a:latin typeface="Arabic Typesetting" panose="03020402040406030203" pitchFamily="66" charset="-78"/>
                <a:ea typeface="+mj-ea"/>
                <a:cs typeface="Arabic Typesetting" panose="03020402040406030203" pitchFamily="66" charset="-78"/>
              </a:rPr>
              <a:t>الميدان السياحي و  الاجتماعي و الرياضي و الفني و الموضة و الثقافي</a:t>
            </a:r>
          </a:p>
        </p:txBody>
      </p:sp>
      <p:cxnSp>
        <p:nvCxnSpPr>
          <p:cNvPr id="21" name="Connecteur en arc 20"/>
          <p:cNvCxnSpPr/>
          <p:nvPr/>
        </p:nvCxnSpPr>
        <p:spPr>
          <a:xfrm rot="16200000" flipV="1">
            <a:off x="3845559" y="1046149"/>
            <a:ext cx="1352620" cy="1259656"/>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ous-titre 2"/>
          <p:cNvSpPr txBox="1">
            <a:spLocks/>
          </p:cNvSpPr>
          <p:nvPr/>
        </p:nvSpPr>
        <p:spPr>
          <a:xfrm>
            <a:off x="8734349" y="5582715"/>
            <a:ext cx="3315065" cy="5515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sz="3200" b="1" smtClean="0">
                <a:latin typeface="Arabic Typesetting" panose="03020402040406030203" pitchFamily="66" charset="-78"/>
                <a:ea typeface="+mj-ea"/>
                <a:cs typeface="Arabic Typesetting" panose="03020402040406030203" pitchFamily="66" charset="-78"/>
              </a:rPr>
              <a:t>مؤسسات التكوين المهني </a:t>
            </a:r>
            <a:r>
              <a:rPr lang="fr-MA" sz="3200" b="1" smtClean="0">
                <a:latin typeface="Arabic Typesetting" panose="03020402040406030203" pitchFamily="66" charset="-78"/>
                <a:ea typeface="+mj-ea"/>
                <a:cs typeface="Arabic Typesetting" panose="03020402040406030203" pitchFamily="66" charset="-78"/>
              </a:rPr>
              <a:t>OFPPT</a:t>
            </a:r>
            <a:endParaRPr lang="ar-MA" sz="3200" b="1">
              <a:latin typeface="Arabic Typesetting" panose="03020402040406030203" pitchFamily="66" charset="-78"/>
              <a:ea typeface="+mj-ea"/>
              <a:cs typeface="Arabic Typesetting" panose="03020402040406030203" pitchFamily="66" charset="-78"/>
            </a:endParaRPr>
          </a:p>
        </p:txBody>
      </p:sp>
      <p:cxnSp>
        <p:nvCxnSpPr>
          <p:cNvPr id="26" name="Connecteur en arc 25"/>
          <p:cNvCxnSpPr/>
          <p:nvPr/>
        </p:nvCxnSpPr>
        <p:spPr>
          <a:xfrm>
            <a:off x="8150087" y="4306956"/>
            <a:ext cx="1476719" cy="1110248"/>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8" name="Imag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275" y="181551"/>
            <a:ext cx="631064" cy="814773"/>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53" name="Imag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1409" y="6217870"/>
            <a:ext cx="1234878" cy="54095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40" name="Sous-titre 2"/>
          <p:cNvSpPr txBox="1">
            <a:spLocks/>
          </p:cNvSpPr>
          <p:nvPr/>
        </p:nvSpPr>
        <p:spPr>
          <a:xfrm>
            <a:off x="-311432" y="5648462"/>
            <a:ext cx="3934299" cy="9330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sz="3200" b="1" dirty="0">
                <a:latin typeface="Arabic Typesetting" panose="03020402040406030203" pitchFamily="66" charset="-78"/>
                <a:ea typeface="+mj-ea"/>
                <a:cs typeface="Arabic Typesetting" panose="03020402040406030203" pitchFamily="66" charset="-78"/>
              </a:rPr>
              <a:t>الميدان العلمي و  التقني و التعمير و البناء</a:t>
            </a:r>
          </a:p>
        </p:txBody>
      </p:sp>
      <p:cxnSp>
        <p:nvCxnSpPr>
          <p:cNvPr id="41" name="Connecteur en arc 40"/>
          <p:cNvCxnSpPr/>
          <p:nvPr/>
        </p:nvCxnSpPr>
        <p:spPr>
          <a:xfrm rot="10800000" flipV="1">
            <a:off x="2108510" y="4306956"/>
            <a:ext cx="2484564" cy="871612"/>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2" name="Imag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30" y="4742037"/>
            <a:ext cx="1473603" cy="906425"/>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63" name="Sous-titre 2"/>
          <p:cNvSpPr txBox="1">
            <a:spLocks/>
          </p:cNvSpPr>
          <p:nvPr/>
        </p:nvSpPr>
        <p:spPr>
          <a:xfrm>
            <a:off x="7929876" y="1444137"/>
            <a:ext cx="4363066" cy="11923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3600" b="1" dirty="0">
                <a:latin typeface="Arabic Typesetting" panose="03020402040406030203" pitchFamily="66" charset="-78"/>
                <a:ea typeface="+mj-ea"/>
                <a:cs typeface="Arabic Typesetting" panose="03020402040406030203" pitchFamily="66" charset="-78"/>
              </a:rPr>
              <a:t>مؤسسات التكوين العسكري و الشبه العسكري</a:t>
            </a:r>
          </a:p>
        </p:txBody>
      </p:sp>
      <p:cxnSp>
        <p:nvCxnSpPr>
          <p:cNvPr id="64" name="Connecteur en arc 63"/>
          <p:cNvCxnSpPr/>
          <p:nvPr/>
        </p:nvCxnSpPr>
        <p:spPr>
          <a:xfrm flipV="1">
            <a:off x="8660798" y="2636454"/>
            <a:ext cx="1523998" cy="517957"/>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5" name="Imag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1561" y="2072600"/>
            <a:ext cx="959577" cy="647467"/>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55" name="Sous-titre 2"/>
          <p:cNvSpPr txBox="1">
            <a:spLocks/>
          </p:cNvSpPr>
          <p:nvPr/>
        </p:nvSpPr>
        <p:spPr>
          <a:xfrm>
            <a:off x="4185713" y="234814"/>
            <a:ext cx="3660965" cy="11923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3200" b="1" dirty="0">
                <a:latin typeface="Arabic Typesetting" panose="03020402040406030203" pitchFamily="66" charset="-78"/>
                <a:ea typeface="+mj-ea"/>
                <a:cs typeface="Arabic Typesetting" panose="03020402040406030203" pitchFamily="66" charset="-78"/>
              </a:rPr>
              <a:t>الاقسام التحضيرية و المعاهد المشاركة في المباراة الوطنية المشتركة</a:t>
            </a:r>
          </a:p>
        </p:txBody>
      </p:sp>
      <p:cxnSp>
        <p:nvCxnSpPr>
          <p:cNvPr id="57" name="Connecteur en arc 56"/>
          <p:cNvCxnSpPr>
            <a:stCxn id="2" idx="0"/>
          </p:cNvCxnSpPr>
          <p:nvPr/>
        </p:nvCxnSpPr>
        <p:spPr>
          <a:xfrm rot="16200000" flipV="1">
            <a:off x="5767022" y="1716147"/>
            <a:ext cx="993476" cy="2532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 name="Image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1272" y="219995"/>
            <a:ext cx="1234507" cy="779672"/>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79" name="Sous-titre 2"/>
          <p:cNvSpPr txBox="1">
            <a:spLocks/>
          </p:cNvSpPr>
          <p:nvPr/>
        </p:nvSpPr>
        <p:spPr>
          <a:xfrm>
            <a:off x="4305477" y="5478582"/>
            <a:ext cx="3541201" cy="441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3200" b="1" dirty="0" smtClean="0">
                <a:latin typeface="Arabic Typesetting" panose="03020402040406030203" pitchFamily="66" charset="-78"/>
                <a:ea typeface="+mj-ea"/>
                <a:cs typeface="Arabic Typesetting" panose="03020402040406030203" pitchFamily="66" charset="-78"/>
              </a:rPr>
              <a:t>الكليات </a:t>
            </a:r>
            <a:r>
              <a:rPr lang="ar-MA" sz="3200" b="1" dirty="0">
                <a:latin typeface="Arabic Typesetting" panose="03020402040406030203" pitchFamily="66" charset="-78"/>
                <a:ea typeface="+mj-ea"/>
                <a:cs typeface="Arabic Typesetting" panose="03020402040406030203" pitchFamily="66" charset="-78"/>
              </a:rPr>
              <a:t>ذات الولوج المفتوح</a:t>
            </a:r>
          </a:p>
        </p:txBody>
      </p:sp>
      <p:cxnSp>
        <p:nvCxnSpPr>
          <p:cNvPr id="80" name="Connecteur en arc 79"/>
          <p:cNvCxnSpPr/>
          <p:nvPr/>
        </p:nvCxnSpPr>
        <p:spPr>
          <a:xfrm rot="5400000">
            <a:off x="5682551" y="4954737"/>
            <a:ext cx="718363" cy="167949"/>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1" name="Imag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3748" y="6051985"/>
            <a:ext cx="1557508" cy="609145"/>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22" name="Sous-titre 2"/>
          <p:cNvSpPr txBox="1">
            <a:spLocks/>
          </p:cNvSpPr>
          <p:nvPr/>
        </p:nvSpPr>
        <p:spPr>
          <a:xfrm>
            <a:off x="-592353" y="2998209"/>
            <a:ext cx="4306614" cy="6568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3200" b="1" dirty="0" smtClean="0">
                <a:latin typeface="Arabic Typesetting" panose="03020402040406030203" pitchFamily="66" charset="-78"/>
                <a:ea typeface="+mj-ea"/>
                <a:cs typeface="Arabic Typesetting" panose="03020402040406030203" pitchFamily="66" charset="-78"/>
              </a:rPr>
              <a:t>المدارس العليا </a:t>
            </a:r>
            <a:r>
              <a:rPr lang="ar-MA" sz="3200" b="1" dirty="0" err="1" smtClean="0">
                <a:latin typeface="Arabic Typesetting" panose="03020402040406030203" pitchFamily="66" charset="-78"/>
                <a:ea typeface="+mj-ea"/>
                <a:cs typeface="Arabic Typesetting" panose="03020402040406030203" pitchFamily="66" charset="-78"/>
              </a:rPr>
              <a:t>للاساتذة</a:t>
            </a:r>
            <a:endParaRPr lang="en-US" sz="3200" b="1" dirty="0">
              <a:latin typeface="Arabic Typesetting" panose="03020402040406030203" pitchFamily="66" charset="-78"/>
              <a:ea typeface="+mj-ea"/>
              <a:cs typeface="Arabic Typesetting" panose="03020402040406030203" pitchFamily="66" charset="-78"/>
            </a:endParaRPr>
          </a:p>
        </p:txBody>
      </p:sp>
      <p:cxnSp>
        <p:nvCxnSpPr>
          <p:cNvPr id="23" name="Connecteur en arc 22"/>
          <p:cNvCxnSpPr/>
          <p:nvPr/>
        </p:nvCxnSpPr>
        <p:spPr>
          <a:xfrm rot="10800000">
            <a:off x="2515522" y="3683640"/>
            <a:ext cx="1789959" cy="82672"/>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385" y="3445735"/>
            <a:ext cx="1314125" cy="80679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27" name="Sous-titre 2"/>
          <p:cNvSpPr txBox="1">
            <a:spLocks/>
          </p:cNvSpPr>
          <p:nvPr/>
        </p:nvSpPr>
        <p:spPr>
          <a:xfrm>
            <a:off x="9201563" y="3286706"/>
            <a:ext cx="2847851" cy="9592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ar-MA" sz="2800" b="1" dirty="0">
                <a:latin typeface="Arabic Typesetting" panose="03020402040406030203" pitchFamily="66" charset="-78"/>
                <a:ea typeface="+mj-ea"/>
                <a:cs typeface="Arabic Typesetting" panose="03020402040406030203" pitchFamily="66" charset="-78"/>
              </a:rPr>
              <a:t>الميدان الطبي و الشبه والطبي و الفلاحي و البحري</a:t>
            </a:r>
            <a:endParaRPr lang="en-US" sz="2800" b="1" dirty="0">
              <a:latin typeface="Arabic Typesetting" panose="03020402040406030203" pitchFamily="66" charset="-78"/>
              <a:ea typeface="+mj-ea"/>
              <a:cs typeface="Arabic Typesetting" panose="03020402040406030203" pitchFamily="66" charset="-78"/>
            </a:endParaRPr>
          </a:p>
        </p:txBody>
      </p:sp>
      <p:cxnSp>
        <p:nvCxnSpPr>
          <p:cNvPr id="28" name="Connecteur en arc 27"/>
          <p:cNvCxnSpPr/>
          <p:nvPr/>
        </p:nvCxnSpPr>
        <p:spPr>
          <a:xfrm>
            <a:off x="8492328" y="3910012"/>
            <a:ext cx="1668828" cy="396944"/>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Imag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33168" y="4056864"/>
            <a:ext cx="980640" cy="992414"/>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3" name="Sous-titre 2"/>
          <p:cNvSpPr txBox="1">
            <a:spLocks/>
          </p:cNvSpPr>
          <p:nvPr/>
        </p:nvSpPr>
        <p:spPr>
          <a:xfrm>
            <a:off x="685598" y="1709161"/>
            <a:ext cx="3503054" cy="9656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2800" b="1" dirty="0">
                <a:latin typeface="Arabic Typesetting" panose="03020402040406030203" pitchFamily="66" charset="-78"/>
                <a:ea typeface="+mj-ea"/>
                <a:cs typeface="Arabic Typesetting" panose="03020402040406030203" pitchFamily="66" charset="-78"/>
              </a:rPr>
              <a:t>ميدان التجارة و التسيير و الاعلام</a:t>
            </a:r>
          </a:p>
        </p:txBody>
      </p:sp>
      <p:cxnSp>
        <p:nvCxnSpPr>
          <p:cNvPr id="34" name="Connecteur en arc 33"/>
          <p:cNvCxnSpPr/>
          <p:nvPr/>
        </p:nvCxnSpPr>
        <p:spPr>
          <a:xfrm rot="16200000" flipV="1">
            <a:off x="3583853" y="2203604"/>
            <a:ext cx="891360" cy="599135"/>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Imag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019" y="1968121"/>
            <a:ext cx="1066259" cy="806325"/>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43" name="Imag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57518" y="4219756"/>
            <a:ext cx="804055" cy="72507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36" name="Rectangle 35"/>
          <p:cNvSpPr/>
          <p:nvPr/>
        </p:nvSpPr>
        <p:spPr>
          <a:xfrm>
            <a:off x="130596" y="6506457"/>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1567403525"/>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 fill="hold"/>
                                        <p:tgtEl>
                                          <p:spTgt spid="2"/>
                                        </p:tgtEl>
                                        <p:attrNameLst>
                                          <p:attrName>ppt_x</p:attrName>
                                        </p:attrNameLst>
                                      </p:cBhvr>
                                      <p:tavLst>
                                        <p:tav tm="0">
                                          <p:val>
                                            <p:strVal val="1+#ppt_w/2"/>
                                          </p:val>
                                        </p:tav>
                                        <p:tav tm="100000">
                                          <p:val>
                                            <p:strVal val="#ppt_x"/>
                                          </p:val>
                                        </p:tav>
                                      </p:tavLst>
                                    </p:anim>
                                    <p:anim calcmode="lin" valueType="num">
                                      <p:cBhvr additive="base">
                                        <p:cTn id="8" dur="1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
                            </p:stCondLst>
                            <p:childTnLst>
                              <p:par>
                                <p:cTn id="10" presetID="22" presetClass="entr" presetSubtype="8"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250"/>
                                        <p:tgtEl>
                                          <p:spTgt spid="64"/>
                                        </p:tgtEl>
                                      </p:cBhvr>
                                    </p:animEffect>
                                  </p:childTnLst>
                                </p:cTn>
                              </p:par>
                              <p:par>
                                <p:cTn id="13" presetID="2" presetClass="entr" presetSubtype="8"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10" fill="hold"/>
                                        <p:tgtEl>
                                          <p:spTgt spid="65"/>
                                        </p:tgtEl>
                                        <p:attrNameLst>
                                          <p:attrName>ppt_x</p:attrName>
                                        </p:attrNameLst>
                                      </p:cBhvr>
                                      <p:tavLst>
                                        <p:tav tm="0">
                                          <p:val>
                                            <p:strVal val="0-#ppt_w/2"/>
                                          </p:val>
                                        </p:tav>
                                        <p:tav tm="100000">
                                          <p:val>
                                            <p:strVal val="#ppt_x"/>
                                          </p:val>
                                        </p:tav>
                                      </p:tavLst>
                                    </p:anim>
                                    <p:anim calcmode="lin" valueType="num">
                                      <p:cBhvr additive="base">
                                        <p:cTn id="16" dur="10" fill="hold"/>
                                        <p:tgtEl>
                                          <p:spTgt spid="65"/>
                                        </p:tgtEl>
                                        <p:attrNameLst>
                                          <p:attrName>ppt_y</p:attrName>
                                        </p:attrNameLst>
                                      </p:cBhvr>
                                      <p:tavLst>
                                        <p:tav tm="0">
                                          <p:val>
                                            <p:strVal val="#ppt_y"/>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63">
                                            <p:txEl>
                                              <p:pRg st="0" end="0"/>
                                            </p:txEl>
                                          </p:spTgt>
                                        </p:tgtEl>
                                        <p:attrNameLst>
                                          <p:attrName>style.visibility</p:attrName>
                                        </p:attrNameLst>
                                      </p:cBhvr>
                                      <p:to>
                                        <p:strVal val="visible"/>
                                      </p:to>
                                    </p:set>
                                    <p:animEffect transition="in" filter="wipe(down)">
                                      <p:cBhvr>
                                        <p:cTn id="19" dur="250"/>
                                        <p:tgtEl>
                                          <p:spTgt spid="63">
                                            <p:txEl>
                                              <p:pRg st="0" end="0"/>
                                            </p:txEl>
                                          </p:spTgt>
                                        </p:tgtEl>
                                      </p:cBhvr>
                                    </p:animEffect>
                                  </p:childTnLst>
                                </p:cTn>
                              </p:par>
                              <p:par>
                                <p:cTn id="20" presetID="2" presetClass="entr" presetSubtype="8"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 fill="hold"/>
                                        <p:tgtEl>
                                          <p:spTgt spid="48"/>
                                        </p:tgtEl>
                                        <p:attrNameLst>
                                          <p:attrName>ppt_x</p:attrName>
                                        </p:attrNameLst>
                                      </p:cBhvr>
                                      <p:tavLst>
                                        <p:tav tm="0">
                                          <p:val>
                                            <p:strVal val="0-#ppt_w/2"/>
                                          </p:val>
                                        </p:tav>
                                        <p:tav tm="100000">
                                          <p:val>
                                            <p:strVal val="#ppt_x"/>
                                          </p:val>
                                        </p:tav>
                                      </p:tavLst>
                                    </p:anim>
                                    <p:anim calcmode="lin" valueType="num">
                                      <p:cBhvr additive="base">
                                        <p:cTn id="23" dur="1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400"/>
                            </p:stCondLst>
                            <p:childTnLst>
                              <p:par>
                                <p:cTn id="25" presetID="22" presetClass="entr" presetSubtype="4"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250"/>
                                        <p:tgtEl>
                                          <p:spTgt spid="57"/>
                                        </p:tgtEl>
                                      </p:cBhvr>
                                    </p:animEffect>
                                  </p:childTnLst>
                                </p:cTn>
                              </p:par>
                              <p:par>
                                <p:cTn id="28" presetID="2" presetClass="entr" presetSubtype="8"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10" fill="hold"/>
                                        <p:tgtEl>
                                          <p:spTgt spid="58"/>
                                        </p:tgtEl>
                                        <p:attrNameLst>
                                          <p:attrName>ppt_x</p:attrName>
                                        </p:attrNameLst>
                                      </p:cBhvr>
                                      <p:tavLst>
                                        <p:tav tm="0">
                                          <p:val>
                                            <p:strVal val="0-#ppt_w/2"/>
                                          </p:val>
                                        </p:tav>
                                        <p:tav tm="100000">
                                          <p:val>
                                            <p:strVal val="#ppt_x"/>
                                          </p:val>
                                        </p:tav>
                                      </p:tavLst>
                                    </p:anim>
                                    <p:anim calcmode="lin" valueType="num">
                                      <p:cBhvr additive="base">
                                        <p:cTn id="31" dur="10" fill="hold"/>
                                        <p:tgtEl>
                                          <p:spTgt spid="58"/>
                                        </p:tgtEl>
                                        <p:attrNameLst>
                                          <p:attrName>ppt_y</p:attrName>
                                        </p:attrNameLst>
                                      </p:cBhvr>
                                      <p:tavLst>
                                        <p:tav tm="0">
                                          <p:val>
                                            <p:strVal val="#ppt_y"/>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55">
                                            <p:txEl>
                                              <p:pRg st="0" end="0"/>
                                            </p:txEl>
                                          </p:spTgt>
                                        </p:tgtEl>
                                        <p:attrNameLst>
                                          <p:attrName>style.visibility</p:attrName>
                                        </p:attrNameLst>
                                      </p:cBhvr>
                                      <p:to>
                                        <p:strVal val="visible"/>
                                      </p:to>
                                    </p:set>
                                    <p:animEffect transition="in" filter="wipe(down)">
                                      <p:cBhvr>
                                        <p:cTn id="34" dur="250"/>
                                        <p:tgtEl>
                                          <p:spTgt spid="55">
                                            <p:txEl>
                                              <p:pRg st="0" end="0"/>
                                            </p:txEl>
                                          </p:spTgt>
                                        </p:tgtEl>
                                      </p:cBhvr>
                                    </p:animEffect>
                                  </p:childTnLst>
                                </p:cTn>
                              </p:par>
                            </p:childTnLst>
                          </p:cTn>
                        </p:par>
                        <p:par>
                          <p:cTn id="35" fill="hold">
                            <p:stCondLst>
                              <p:cond delay="6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25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250"/>
                                        <p:tgtEl>
                                          <p:spTgt spid="18"/>
                                        </p:tgtEl>
                                      </p:cBhvr>
                                    </p:animEffect>
                                  </p:childTnLst>
                                </p:cTn>
                              </p:par>
                            </p:childTnLst>
                          </p:cTn>
                        </p:par>
                        <p:par>
                          <p:cTn id="42" fill="hold">
                            <p:stCondLst>
                              <p:cond delay="900"/>
                            </p:stCondLst>
                            <p:childTnLst>
                              <p:par>
                                <p:cTn id="43" presetID="22" presetClass="entr" presetSubtype="1"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up)">
                                      <p:cBhvr>
                                        <p:cTn id="45" dur="250"/>
                                        <p:tgtEl>
                                          <p:spTgt spid="41"/>
                                        </p:tgtEl>
                                      </p:cBhvr>
                                    </p:animEffect>
                                  </p:childTnLst>
                                </p:cTn>
                              </p:par>
                              <p:par>
                                <p:cTn id="46" presetID="2" presetClass="entr" presetSubtype="8"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10" fill="hold"/>
                                        <p:tgtEl>
                                          <p:spTgt spid="24"/>
                                        </p:tgtEl>
                                        <p:attrNameLst>
                                          <p:attrName>ppt_x</p:attrName>
                                        </p:attrNameLst>
                                      </p:cBhvr>
                                      <p:tavLst>
                                        <p:tav tm="0">
                                          <p:val>
                                            <p:strVal val="0-#ppt_w/2"/>
                                          </p:val>
                                        </p:tav>
                                        <p:tav tm="100000">
                                          <p:val>
                                            <p:strVal val="#ppt_x"/>
                                          </p:val>
                                        </p:tav>
                                      </p:tavLst>
                                    </p:anim>
                                    <p:anim calcmode="lin" valueType="num">
                                      <p:cBhvr additive="base">
                                        <p:cTn id="49" dur="1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1150"/>
                            </p:stCondLst>
                            <p:childTnLst>
                              <p:par>
                                <p:cTn id="51" presetID="22" presetClass="entr" presetSubtype="2"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right)">
                                      <p:cBhvr>
                                        <p:cTn id="53" dur="250"/>
                                        <p:tgtEl>
                                          <p:spTgt spid="2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250"/>
                                        <p:tgtEl>
                                          <p:spTgt spid="22"/>
                                        </p:tgtEl>
                                      </p:cBhvr>
                                    </p:animEffect>
                                  </p:childTnLst>
                                </p:cTn>
                              </p:par>
                              <p:par>
                                <p:cTn id="57" presetID="2" presetClass="entr" presetSubtype="8"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10" fill="hold"/>
                                        <p:tgtEl>
                                          <p:spTgt spid="42"/>
                                        </p:tgtEl>
                                        <p:attrNameLst>
                                          <p:attrName>ppt_x</p:attrName>
                                        </p:attrNameLst>
                                      </p:cBhvr>
                                      <p:tavLst>
                                        <p:tav tm="0">
                                          <p:val>
                                            <p:strVal val="0-#ppt_w/2"/>
                                          </p:val>
                                        </p:tav>
                                        <p:tav tm="100000">
                                          <p:val>
                                            <p:strVal val="#ppt_x"/>
                                          </p:val>
                                        </p:tav>
                                      </p:tavLst>
                                    </p:anim>
                                    <p:anim calcmode="lin" valueType="num">
                                      <p:cBhvr additive="base">
                                        <p:cTn id="60" dur="10" fill="hold"/>
                                        <p:tgtEl>
                                          <p:spTgt spid="42"/>
                                        </p:tgtEl>
                                        <p:attrNameLst>
                                          <p:attrName>ppt_y</p:attrName>
                                        </p:attrNameLst>
                                      </p:cBhvr>
                                      <p:tavLst>
                                        <p:tav tm="0">
                                          <p:val>
                                            <p:strVal val="#ppt_y"/>
                                          </p:val>
                                        </p:tav>
                                        <p:tav tm="100000">
                                          <p:val>
                                            <p:strVal val="#ppt_y"/>
                                          </p:val>
                                        </p:tav>
                                      </p:tavLst>
                                    </p:anim>
                                  </p:childTnLst>
                                </p:cTn>
                              </p:par>
                              <p:par>
                                <p:cTn id="61" presetID="22" presetClass="entr" presetSubtype="1"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up)">
                                      <p:cBhvr>
                                        <p:cTn id="63" dur="250"/>
                                        <p:tgtEl>
                                          <p:spTgt spid="40"/>
                                        </p:tgtEl>
                                      </p:cBhvr>
                                    </p:animEffect>
                                  </p:childTnLst>
                                </p:cTn>
                              </p:par>
                            </p:childTnLst>
                          </p:cTn>
                        </p:par>
                        <p:par>
                          <p:cTn id="64" fill="hold">
                            <p:stCondLst>
                              <p:cond delay="1400"/>
                            </p:stCondLst>
                            <p:childTnLst>
                              <p:par>
                                <p:cTn id="65" presetID="22" presetClass="entr" presetSubtype="1" fill="hold"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wipe(up)">
                                      <p:cBhvr>
                                        <p:cTn id="67" dur="250"/>
                                        <p:tgtEl>
                                          <p:spTgt spid="80"/>
                                        </p:tgtEl>
                                      </p:cBhvr>
                                    </p:animEffect>
                                  </p:childTnLst>
                                </p:cTn>
                              </p:par>
                              <p:par>
                                <p:cTn id="68" presetID="2" presetClass="entr" presetSubtype="8" fill="hold"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additive="base">
                                        <p:cTn id="70" dur="10" fill="hold"/>
                                        <p:tgtEl>
                                          <p:spTgt spid="81"/>
                                        </p:tgtEl>
                                        <p:attrNameLst>
                                          <p:attrName>ppt_x</p:attrName>
                                        </p:attrNameLst>
                                      </p:cBhvr>
                                      <p:tavLst>
                                        <p:tav tm="0">
                                          <p:val>
                                            <p:strVal val="0-#ppt_w/2"/>
                                          </p:val>
                                        </p:tav>
                                        <p:tav tm="100000">
                                          <p:val>
                                            <p:strVal val="#ppt_x"/>
                                          </p:val>
                                        </p:tav>
                                      </p:tavLst>
                                    </p:anim>
                                    <p:anim calcmode="lin" valueType="num">
                                      <p:cBhvr additive="base">
                                        <p:cTn id="71" dur="10" fill="hold"/>
                                        <p:tgtEl>
                                          <p:spTgt spid="81"/>
                                        </p:tgtEl>
                                        <p:attrNameLst>
                                          <p:attrName>ppt_y</p:attrName>
                                        </p:attrNameLst>
                                      </p:cBhvr>
                                      <p:tavLst>
                                        <p:tav tm="0">
                                          <p:val>
                                            <p:strVal val="#ppt_y"/>
                                          </p:val>
                                        </p:tav>
                                        <p:tav tm="100000">
                                          <p:val>
                                            <p:strVal val="#ppt_y"/>
                                          </p:val>
                                        </p:tav>
                                      </p:tavLst>
                                    </p:anim>
                                  </p:childTnLst>
                                </p:cTn>
                              </p:par>
                              <p:par>
                                <p:cTn id="72" presetID="22" presetClass="entr" presetSubtype="4" fill="hold" grpId="0" nodeType="withEffect">
                                  <p:stCondLst>
                                    <p:cond delay="0"/>
                                  </p:stCondLst>
                                  <p:childTnLst>
                                    <p:set>
                                      <p:cBhvr>
                                        <p:cTn id="73" dur="1" fill="hold">
                                          <p:stCondLst>
                                            <p:cond delay="0"/>
                                          </p:stCondLst>
                                        </p:cTn>
                                        <p:tgtEl>
                                          <p:spTgt spid="79">
                                            <p:txEl>
                                              <p:pRg st="0" end="0"/>
                                            </p:txEl>
                                          </p:spTgt>
                                        </p:tgtEl>
                                        <p:attrNameLst>
                                          <p:attrName>style.visibility</p:attrName>
                                        </p:attrNameLst>
                                      </p:cBhvr>
                                      <p:to>
                                        <p:strVal val="visible"/>
                                      </p:to>
                                    </p:set>
                                    <p:animEffect transition="in" filter="wipe(down)">
                                      <p:cBhvr>
                                        <p:cTn id="74" dur="250"/>
                                        <p:tgtEl>
                                          <p:spTgt spid="79">
                                            <p:txEl>
                                              <p:pRg st="0" end="0"/>
                                            </p:txEl>
                                          </p:spTgt>
                                        </p:tgtEl>
                                      </p:cBhvr>
                                    </p:animEffect>
                                  </p:childTnLst>
                                </p:cTn>
                              </p:par>
                            </p:childTnLst>
                          </p:cTn>
                        </p:par>
                        <p:par>
                          <p:cTn id="75" fill="hold">
                            <p:stCondLst>
                              <p:cond delay="1650"/>
                            </p:stCondLst>
                            <p:childTnLst>
                              <p:par>
                                <p:cTn id="76" presetID="22" presetClass="entr" presetSubtype="1"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up)">
                                      <p:cBhvr>
                                        <p:cTn id="78" dur="250"/>
                                        <p:tgtEl>
                                          <p:spTgt spid="26"/>
                                        </p:tgtEl>
                                      </p:cBhvr>
                                    </p:animEffect>
                                  </p:childTnLst>
                                </p:cTn>
                              </p:par>
                              <p:par>
                                <p:cTn id="79" presetID="2" presetClass="entr" presetSubtype="8"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0" fill="hold"/>
                                        <p:tgtEl>
                                          <p:spTgt spid="53"/>
                                        </p:tgtEl>
                                        <p:attrNameLst>
                                          <p:attrName>ppt_x</p:attrName>
                                        </p:attrNameLst>
                                      </p:cBhvr>
                                      <p:tavLst>
                                        <p:tav tm="0">
                                          <p:val>
                                            <p:strVal val="0-#ppt_w/2"/>
                                          </p:val>
                                        </p:tav>
                                        <p:tav tm="100000">
                                          <p:val>
                                            <p:strVal val="#ppt_x"/>
                                          </p:val>
                                        </p:tav>
                                      </p:tavLst>
                                    </p:anim>
                                    <p:anim calcmode="lin" valueType="num">
                                      <p:cBhvr additive="base">
                                        <p:cTn id="82" dur="10" fill="hold"/>
                                        <p:tgtEl>
                                          <p:spTgt spid="53"/>
                                        </p:tgtEl>
                                        <p:attrNameLst>
                                          <p:attrName>ppt_y</p:attrName>
                                        </p:attrNameLst>
                                      </p:cBhvr>
                                      <p:tavLst>
                                        <p:tav tm="0">
                                          <p:val>
                                            <p:strVal val="#ppt_y"/>
                                          </p:val>
                                        </p:tav>
                                        <p:tav tm="100000">
                                          <p:val>
                                            <p:strVal val="#ppt_y"/>
                                          </p:val>
                                        </p:tav>
                                      </p:tavLst>
                                    </p:anim>
                                  </p:childTnLst>
                                </p:cTn>
                              </p:par>
                              <p:par>
                                <p:cTn id="83" presetID="22" presetClass="entr" presetSubtype="1"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up)">
                                      <p:cBhvr>
                                        <p:cTn id="85" dur="250"/>
                                        <p:tgtEl>
                                          <p:spTgt spid="25"/>
                                        </p:tgtEl>
                                      </p:cBhvr>
                                    </p:animEffect>
                                  </p:childTnLst>
                                </p:cTn>
                              </p:par>
                            </p:childTnLst>
                          </p:cTn>
                        </p:par>
                        <p:par>
                          <p:cTn id="86" fill="hold">
                            <p:stCondLst>
                              <p:cond delay="1900"/>
                            </p:stCondLst>
                            <p:childTnLst>
                              <p:par>
                                <p:cTn id="87" presetID="22" presetClass="entr" presetSubtype="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up)">
                                      <p:cBhvr>
                                        <p:cTn id="89" dur="250"/>
                                        <p:tgtEl>
                                          <p:spTgt spid="28"/>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up)">
                                      <p:cBhvr>
                                        <p:cTn id="92" dur="250"/>
                                        <p:tgtEl>
                                          <p:spTgt spid="27"/>
                                        </p:tgtEl>
                                      </p:cBhvr>
                                    </p:animEffect>
                                  </p:childTnLst>
                                </p:cTn>
                              </p:par>
                              <p:par>
                                <p:cTn id="93" presetID="2" presetClass="entr" presetSubtype="8"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10" fill="hold"/>
                                        <p:tgtEl>
                                          <p:spTgt spid="32"/>
                                        </p:tgtEl>
                                        <p:attrNameLst>
                                          <p:attrName>ppt_x</p:attrName>
                                        </p:attrNameLst>
                                      </p:cBhvr>
                                      <p:tavLst>
                                        <p:tav tm="0">
                                          <p:val>
                                            <p:strVal val="0-#ppt_w/2"/>
                                          </p:val>
                                        </p:tav>
                                        <p:tav tm="100000">
                                          <p:val>
                                            <p:strVal val="#ppt_x"/>
                                          </p:val>
                                        </p:tav>
                                      </p:tavLst>
                                    </p:anim>
                                    <p:anim calcmode="lin" valueType="num">
                                      <p:cBhvr additive="base">
                                        <p:cTn id="96" dur="10" fill="hold"/>
                                        <p:tgtEl>
                                          <p:spTgt spid="32"/>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10" fill="hold"/>
                                        <p:tgtEl>
                                          <p:spTgt spid="35"/>
                                        </p:tgtEl>
                                        <p:attrNameLst>
                                          <p:attrName>ppt_x</p:attrName>
                                        </p:attrNameLst>
                                      </p:cBhvr>
                                      <p:tavLst>
                                        <p:tav tm="0">
                                          <p:val>
                                            <p:strVal val="0-#ppt_w/2"/>
                                          </p:val>
                                        </p:tav>
                                        <p:tav tm="100000">
                                          <p:val>
                                            <p:strVal val="#ppt_x"/>
                                          </p:val>
                                        </p:tav>
                                      </p:tavLst>
                                    </p:anim>
                                    <p:anim calcmode="lin" valueType="num">
                                      <p:cBhvr additive="base">
                                        <p:cTn id="100" dur="10" fill="hold"/>
                                        <p:tgtEl>
                                          <p:spTgt spid="35"/>
                                        </p:tgtEl>
                                        <p:attrNameLst>
                                          <p:attrName>ppt_y</p:attrName>
                                        </p:attrNameLst>
                                      </p:cBhvr>
                                      <p:tavLst>
                                        <p:tav tm="0">
                                          <p:val>
                                            <p:strVal val="#ppt_y"/>
                                          </p:val>
                                        </p:tav>
                                        <p:tav tm="100000">
                                          <p:val>
                                            <p:strVal val="#ppt_y"/>
                                          </p:val>
                                        </p:tav>
                                      </p:tavLst>
                                    </p:anim>
                                  </p:childTnLst>
                                </p:cTn>
                              </p:par>
                            </p:childTnLst>
                          </p:cTn>
                        </p:par>
                        <p:par>
                          <p:cTn id="101" fill="hold">
                            <p:stCondLst>
                              <p:cond delay="2150"/>
                            </p:stCondLst>
                            <p:childTnLst>
                              <p:par>
                                <p:cTn id="102" presetID="22" presetClass="entr" presetSubtype="4" fill="hold" nodeType="after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wipe(down)">
                                      <p:cBhvr>
                                        <p:cTn id="104" dur="250"/>
                                        <p:tgtEl>
                                          <p:spTgt spid="34"/>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250"/>
                                        <p:tgtEl>
                                          <p:spTgt spid="33"/>
                                        </p:tgtEl>
                                      </p:cBhvr>
                                    </p:animEffect>
                                  </p:childTnLst>
                                </p:cTn>
                              </p:par>
                              <p:par>
                                <p:cTn id="108" presetID="2" presetClass="entr" presetSubtype="8" fill="hold" nodeType="with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additive="base">
                                        <p:cTn id="110" dur="10" fill="hold"/>
                                        <p:tgtEl>
                                          <p:spTgt spid="43"/>
                                        </p:tgtEl>
                                        <p:attrNameLst>
                                          <p:attrName>ppt_x</p:attrName>
                                        </p:attrNameLst>
                                      </p:cBhvr>
                                      <p:tavLst>
                                        <p:tav tm="0">
                                          <p:val>
                                            <p:strVal val="0-#ppt_w/2"/>
                                          </p:val>
                                        </p:tav>
                                        <p:tav tm="100000">
                                          <p:val>
                                            <p:strVal val="#ppt_x"/>
                                          </p:val>
                                        </p:tav>
                                      </p:tavLst>
                                    </p:anim>
                                    <p:anim calcmode="lin" valueType="num">
                                      <p:cBhvr additive="base">
                                        <p:cTn id="111" dur="1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5" grpId="0"/>
      <p:bldP spid="40" grpId="0"/>
      <p:bldP spid="63" grpId="0" build="p"/>
      <p:bldP spid="55" grpId="0" build="p"/>
      <p:bldP spid="79" grpId="0" build="p"/>
      <p:bldP spid="22" grpId="0"/>
      <p:bldP spid="27"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301939" y="787059"/>
            <a:ext cx="2124325" cy="1585302"/>
          </a:xfrm>
        </p:spPr>
        <p:txBody>
          <a:bodyPr>
            <a:noAutofit/>
          </a:bodyPr>
          <a:lstStyle/>
          <a:p>
            <a:pPr rtl="1"/>
            <a:r>
              <a:rPr lang="ar-MA" sz="4800" b="1" dirty="0" smtClean="0">
                <a:solidFill>
                  <a:srgbClr val="FF0000"/>
                </a:solidFill>
                <a:latin typeface="Arabic Typesetting" panose="03020402040406030203" pitchFamily="66" charset="-78"/>
                <a:cs typeface="Arabic Typesetting" panose="03020402040406030203" pitchFamily="66" charset="-78"/>
              </a:rPr>
              <a:t>الكليات</a:t>
            </a:r>
            <a:r>
              <a:rPr lang="fr-MA" sz="4800" b="1" dirty="0" smtClean="0">
                <a:solidFill>
                  <a:srgbClr val="FF0000"/>
                </a:solidFill>
                <a:latin typeface="Arabic Typesetting" panose="03020402040406030203" pitchFamily="66" charset="-78"/>
                <a:cs typeface="Arabic Typesetting" panose="03020402040406030203" pitchFamily="66" charset="-78"/>
              </a:rPr>
              <a:t> </a:t>
            </a:r>
            <a:r>
              <a:rPr lang="ar-MA" sz="4800" b="1" dirty="0" smtClean="0">
                <a:solidFill>
                  <a:srgbClr val="FF0000"/>
                </a:solidFill>
                <a:latin typeface="Arabic Typesetting" panose="03020402040406030203" pitchFamily="66" charset="-78"/>
                <a:cs typeface="Arabic Typesetting" panose="03020402040406030203" pitchFamily="66" charset="-78"/>
              </a:rPr>
              <a:t>ذات الولج المفتوح </a:t>
            </a:r>
            <a:endParaRPr lang="ar-MA" sz="4800" b="1" dirty="0">
              <a:solidFill>
                <a:srgbClr val="FF0000"/>
              </a:solidFill>
              <a:latin typeface="Arabic Typesetting" panose="03020402040406030203" pitchFamily="66" charset="-78"/>
              <a:cs typeface="Arabic Typesetting" panose="03020402040406030203" pitchFamily="66" charset="-78"/>
            </a:endParaRPr>
          </a:p>
        </p:txBody>
      </p:sp>
      <p:sp>
        <p:nvSpPr>
          <p:cNvPr id="35" name="Rectangle 34"/>
          <p:cNvSpPr/>
          <p:nvPr/>
        </p:nvSpPr>
        <p:spPr>
          <a:xfrm>
            <a:off x="7674100" y="6333589"/>
            <a:ext cx="5443179" cy="405292"/>
          </a:xfrm>
          <a:prstGeom prst="rect">
            <a:avLst/>
          </a:prstGeom>
          <a:noFill/>
          <a:ln/>
          <a:scene3d>
            <a:camera prst="perspectiveRelaxedModerately"/>
            <a:lightRig rig="threePt" dir="t"/>
          </a:scene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fr-FR" sz="2800" b="1">
                <a:solidFill>
                  <a:schemeClr val="tx1"/>
                </a:solidFill>
              </a:rPr>
              <a:t>http://tawjihpress.com</a:t>
            </a:r>
          </a:p>
        </p:txBody>
      </p:sp>
      <p:pic>
        <p:nvPicPr>
          <p:cNvPr id="36" name="Imag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1254" y="6249478"/>
            <a:ext cx="588634" cy="63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3702812" y="6297091"/>
            <a:ext cx="5455783" cy="478289"/>
          </a:xfrm>
          <a:prstGeom prst="rect">
            <a:avLst/>
          </a:prstGeom>
          <a:noFill/>
          <a:ln/>
          <a:scene3d>
            <a:camera prst="perspectiveRelaxedModerately"/>
            <a:lightRig rig="threePt" dir="t"/>
          </a:scene3d>
        </p:spPr>
        <p:style>
          <a:lnRef idx="0">
            <a:schemeClr val="accent4"/>
          </a:lnRef>
          <a:fillRef idx="3">
            <a:schemeClr val="accent4"/>
          </a:fillRef>
          <a:effectRef idx="3">
            <a:schemeClr val="accent4"/>
          </a:effectRef>
          <a:fontRef idx="minor">
            <a:schemeClr val="lt1"/>
          </a:fontRef>
        </p:style>
        <p:txBody>
          <a:bodyPr anchor="ctr"/>
          <a:lstStyle/>
          <a:p>
            <a:pPr eaLnBrk="1" fontAlgn="auto" hangingPunct="1">
              <a:spcBef>
                <a:spcPts val="0"/>
              </a:spcBef>
              <a:spcAft>
                <a:spcPts val="0"/>
              </a:spcAft>
              <a:defRPr/>
            </a:pPr>
            <a:r>
              <a:rPr lang="fr-FR" b="1">
                <a:solidFill>
                  <a:schemeClr val="tx1"/>
                </a:solidFill>
              </a:rPr>
              <a:t>www.facebook.com/tawjihpress</a:t>
            </a:r>
          </a:p>
          <a:p>
            <a:pPr eaLnBrk="1" fontAlgn="auto" hangingPunct="1">
              <a:spcBef>
                <a:spcPts val="0"/>
              </a:spcBef>
              <a:spcAft>
                <a:spcPts val="0"/>
              </a:spcAft>
              <a:defRPr/>
            </a:pPr>
            <a:r>
              <a:rPr lang="fr-FR" b="1">
                <a:solidFill>
                  <a:schemeClr val="tx1"/>
                </a:solidFill>
              </a:rPr>
              <a:t>www.facebook.com/groups/tawjihpress</a:t>
            </a:r>
          </a:p>
        </p:txBody>
      </p:sp>
      <p:pic>
        <p:nvPicPr>
          <p:cNvPr id="38" name="Imag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143" y="6137427"/>
            <a:ext cx="689169" cy="7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ous-titre 2"/>
          <p:cNvSpPr txBox="1">
            <a:spLocks/>
          </p:cNvSpPr>
          <p:nvPr/>
        </p:nvSpPr>
        <p:spPr>
          <a:xfrm>
            <a:off x="2470605" y="1159398"/>
            <a:ext cx="4174356" cy="4445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2800" b="1" dirty="0" smtClean="0">
                <a:latin typeface="Arabic Typesetting" panose="03020402040406030203" pitchFamily="66" charset="-78"/>
                <a:ea typeface="+mj-ea"/>
                <a:cs typeface="Arabic Typesetting" panose="03020402040406030203" pitchFamily="66" charset="-78"/>
              </a:rPr>
              <a:t>كلية </a:t>
            </a:r>
            <a:r>
              <a:rPr lang="ar-MA" sz="2800" b="1" dirty="0">
                <a:latin typeface="Arabic Typesetting" panose="03020402040406030203" pitchFamily="66" charset="-78"/>
                <a:ea typeface="+mj-ea"/>
                <a:cs typeface="Arabic Typesetting" panose="03020402040406030203" pitchFamily="66" charset="-78"/>
              </a:rPr>
              <a:t>اللغة العربية </a:t>
            </a:r>
            <a:r>
              <a:rPr lang="ar-MA" sz="2800" b="1" dirty="0" smtClean="0">
                <a:latin typeface="Arabic Typesetting" panose="03020402040406030203" pitchFamily="66" charset="-78"/>
                <a:ea typeface="+mj-ea"/>
                <a:cs typeface="Arabic Typesetting" panose="03020402040406030203" pitchFamily="66" charset="-78"/>
              </a:rPr>
              <a:t>بمراكش</a:t>
            </a:r>
            <a:r>
              <a:rPr lang="fr-MA" sz="2800" b="1" dirty="0" smtClean="0">
                <a:latin typeface="Arabic Typesetting" panose="03020402040406030203" pitchFamily="66" charset="-78"/>
                <a:ea typeface="+mj-ea"/>
                <a:cs typeface="Arabic Typesetting" panose="03020402040406030203" pitchFamily="66" charset="-78"/>
              </a:rPr>
              <a:t> FLAM</a:t>
            </a:r>
            <a:endParaRPr lang="ar-MA" sz="2800" b="1" dirty="0">
              <a:latin typeface="Arabic Typesetting" panose="03020402040406030203" pitchFamily="66" charset="-78"/>
              <a:ea typeface="+mj-ea"/>
              <a:cs typeface="Arabic Typesetting" panose="03020402040406030203" pitchFamily="66" charset="-78"/>
            </a:endParaRPr>
          </a:p>
        </p:txBody>
      </p:sp>
      <p:cxnSp>
        <p:nvCxnSpPr>
          <p:cNvPr id="17" name="Connecteur en arc 16"/>
          <p:cNvCxnSpPr/>
          <p:nvPr/>
        </p:nvCxnSpPr>
        <p:spPr>
          <a:xfrm rot="10800000">
            <a:off x="6850339" y="1283105"/>
            <a:ext cx="3513767" cy="1857564"/>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9360" y="1048817"/>
            <a:ext cx="572745" cy="520676"/>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51" name="Sous-titre 2"/>
          <p:cNvSpPr txBox="1">
            <a:spLocks/>
          </p:cNvSpPr>
          <p:nvPr/>
        </p:nvSpPr>
        <p:spPr>
          <a:xfrm>
            <a:off x="2362199" y="1733874"/>
            <a:ext cx="4152528" cy="5029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2800" b="1" dirty="0">
                <a:latin typeface="Arabic Typesetting" panose="03020402040406030203" pitchFamily="66" charset="-78"/>
                <a:ea typeface="+mj-ea"/>
                <a:cs typeface="Arabic Typesetting" panose="03020402040406030203" pitchFamily="66" charset="-78"/>
              </a:rPr>
              <a:t>كلية أصول الدين </a:t>
            </a:r>
            <a:r>
              <a:rPr lang="ar-MA" sz="2800" b="1" dirty="0" smtClean="0">
                <a:latin typeface="Arabic Typesetting" panose="03020402040406030203" pitchFamily="66" charset="-78"/>
                <a:ea typeface="+mj-ea"/>
                <a:cs typeface="Arabic Typesetting" panose="03020402040406030203" pitchFamily="66" charset="-78"/>
              </a:rPr>
              <a:t>بتطوان</a:t>
            </a:r>
            <a:r>
              <a:rPr lang="fr-MA" sz="2800" b="1" dirty="0" smtClean="0">
                <a:latin typeface="Arabic Typesetting" panose="03020402040406030203" pitchFamily="66" charset="-78"/>
                <a:ea typeface="+mj-ea"/>
                <a:cs typeface="Arabic Typesetting" panose="03020402040406030203" pitchFamily="66" charset="-78"/>
              </a:rPr>
              <a:t> FOD</a:t>
            </a:r>
            <a:r>
              <a:rPr lang="ar-MA" sz="2800" b="1" dirty="0" smtClean="0">
                <a:latin typeface="Arabic Typesetting" panose="03020402040406030203" pitchFamily="66" charset="-78"/>
                <a:ea typeface="+mj-ea"/>
                <a:cs typeface="Arabic Typesetting" panose="03020402040406030203" pitchFamily="66" charset="-78"/>
              </a:rPr>
              <a:t> </a:t>
            </a:r>
            <a:endParaRPr lang="ar-MA" sz="2800" b="1" dirty="0">
              <a:latin typeface="Arabic Typesetting" panose="03020402040406030203" pitchFamily="66" charset="-78"/>
              <a:ea typeface="+mj-ea"/>
              <a:cs typeface="Arabic Typesetting" panose="03020402040406030203" pitchFamily="66" charset="-78"/>
            </a:endParaRPr>
          </a:p>
        </p:txBody>
      </p:sp>
      <p:cxnSp>
        <p:nvCxnSpPr>
          <p:cNvPr id="52" name="Connecteur en arc 51"/>
          <p:cNvCxnSpPr/>
          <p:nvPr/>
        </p:nvCxnSpPr>
        <p:spPr>
          <a:xfrm rot="10800000">
            <a:off x="6761755" y="2013581"/>
            <a:ext cx="3042517" cy="112471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Imag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1010" y="1717413"/>
            <a:ext cx="716817" cy="597347"/>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55" name="Sous-titre 2"/>
          <p:cNvSpPr txBox="1">
            <a:spLocks/>
          </p:cNvSpPr>
          <p:nvPr/>
        </p:nvSpPr>
        <p:spPr>
          <a:xfrm>
            <a:off x="4647055" y="2907933"/>
            <a:ext cx="1222502" cy="5029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3600" b="1" dirty="0" smtClean="0">
                <a:latin typeface="Arabic Typesetting" panose="03020402040406030203" pitchFamily="66" charset="-78"/>
                <a:ea typeface="+mj-ea"/>
                <a:cs typeface="Arabic Typesetting" panose="03020402040406030203" pitchFamily="66" charset="-78"/>
              </a:rPr>
              <a:t>كليات :</a:t>
            </a:r>
            <a:endParaRPr lang="ar-MA" sz="3600" b="1" dirty="0">
              <a:latin typeface="Arabic Typesetting" panose="03020402040406030203" pitchFamily="66" charset="-78"/>
              <a:ea typeface="+mj-ea"/>
              <a:cs typeface="Arabic Typesetting" panose="03020402040406030203" pitchFamily="66" charset="-78"/>
            </a:endParaRPr>
          </a:p>
        </p:txBody>
      </p:sp>
      <p:cxnSp>
        <p:nvCxnSpPr>
          <p:cNvPr id="56" name="Connecteur en arc 55"/>
          <p:cNvCxnSpPr/>
          <p:nvPr/>
        </p:nvCxnSpPr>
        <p:spPr>
          <a:xfrm rot="10800000">
            <a:off x="6737766" y="2989850"/>
            <a:ext cx="3519421" cy="281729"/>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7" name="Image 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0104" y="2759585"/>
            <a:ext cx="716817" cy="66168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59" name="Sous-titre 2"/>
          <p:cNvSpPr txBox="1">
            <a:spLocks/>
          </p:cNvSpPr>
          <p:nvPr/>
        </p:nvSpPr>
        <p:spPr>
          <a:xfrm>
            <a:off x="1685385" y="3846721"/>
            <a:ext cx="4266196" cy="5029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2800" b="1" dirty="0">
                <a:latin typeface="Arabic Typesetting" panose="03020402040406030203" pitchFamily="66" charset="-78"/>
                <a:ea typeface="+mj-ea"/>
                <a:cs typeface="Arabic Typesetting" panose="03020402040406030203" pitchFamily="66" charset="-78"/>
              </a:rPr>
              <a:t>كليات الآداب و العلوم </a:t>
            </a:r>
            <a:r>
              <a:rPr lang="ar-MA" sz="2800" b="1" dirty="0" smtClean="0">
                <a:latin typeface="Arabic Typesetting" panose="03020402040406030203" pitchFamily="66" charset="-78"/>
                <a:ea typeface="+mj-ea"/>
                <a:cs typeface="Arabic Typesetting" panose="03020402040406030203" pitchFamily="66" charset="-78"/>
              </a:rPr>
              <a:t>الإنسانية</a:t>
            </a:r>
            <a:r>
              <a:rPr lang="fr-MA" sz="2800" b="1" dirty="0" smtClean="0">
                <a:latin typeface="Arabic Typesetting" panose="03020402040406030203" pitchFamily="66" charset="-78"/>
                <a:ea typeface="+mj-ea"/>
                <a:cs typeface="Arabic Typesetting" panose="03020402040406030203" pitchFamily="66" charset="-78"/>
              </a:rPr>
              <a:t> FLSH</a:t>
            </a:r>
            <a:endParaRPr lang="ar-MA" sz="2800" b="1" dirty="0">
              <a:latin typeface="Arabic Typesetting" panose="03020402040406030203" pitchFamily="66" charset="-78"/>
              <a:ea typeface="+mj-ea"/>
              <a:cs typeface="Arabic Typesetting" panose="03020402040406030203" pitchFamily="66" charset="-78"/>
            </a:endParaRPr>
          </a:p>
        </p:txBody>
      </p:sp>
      <p:cxnSp>
        <p:nvCxnSpPr>
          <p:cNvPr id="60" name="Connecteur en arc 59"/>
          <p:cNvCxnSpPr/>
          <p:nvPr/>
        </p:nvCxnSpPr>
        <p:spPr>
          <a:xfrm rot="10800000" flipV="1">
            <a:off x="6480291" y="3352262"/>
            <a:ext cx="3816674" cy="702526"/>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1" name="Imag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8136" y="3645500"/>
            <a:ext cx="661689" cy="66168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63" name="Sous-titre 2"/>
          <p:cNvSpPr txBox="1">
            <a:spLocks/>
          </p:cNvSpPr>
          <p:nvPr/>
        </p:nvSpPr>
        <p:spPr>
          <a:xfrm>
            <a:off x="1471423" y="4655141"/>
            <a:ext cx="4609986" cy="5029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2800" b="1" dirty="0">
                <a:latin typeface="Arabic Typesetting" panose="03020402040406030203" pitchFamily="66" charset="-78"/>
                <a:ea typeface="+mj-ea"/>
                <a:cs typeface="Arabic Typesetting" panose="03020402040406030203" pitchFamily="66" charset="-78"/>
              </a:rPr>
              <a:t>كليات العلوم القانونية و </a:t>
            </a:r>
            <a:r>
              <a:rPr lang="ar-MA" sz="2800" b="1" dirty="0" smtClean="0">
                <a:latin typeface="Arabic Typesetting" panose="03020402040406030203" pitchFamily="66" charset="-78"/>
                <a:ea typeface="+mj-ea"/>
                <a:cs typeface="Arabic Typesetting" panose="03020402040406030203" pitchFamily="66" charset="-78"/>
              </a:rPr>
              <a:t>الاقتصادية</a:t>
            </a:r>
            <a:r>
              <a:rPr lang="fr-MA" sz="2800" b="1" dirty="0" smtClean="0">
                <a:latin typeface="Arabic Typesetting" panose="03020402040406030203" pitchFamily="66" charset="-78"/>
                <a:ea typeface="+mj-ea"/>
                <a:cs typeface="Arabic Typesetting" panose="03020402040406030203" pitchFamily="66" charset="-78"/>
              </a:rPr>
              <a:t>FSJES </a:t>
            </a:r>
            <a:r>
              <a:rPr lang="ar-MA" sz="2800" b="1" dirty="0" smtClean="0">
                <a:latin typeface="Arabic Typesetting" panose="03020402040406030203" pitchFamily="66" charset="-78"/>
                <a:ea typeface="+mj-ea"/>
                <a:cs typeface="Arabic Typesetting" panose="03020402040406030203" pitchFamily="66" charset="-78"/>
              </a:rPr>
              <a:t> </a:t>
            </a:r>
            <a:endParaRPr lang="ar-MA" sz="2800" b="1" dirty="0">
              <a:latin typeface="Arabic Typesetting" panose="03020402040406030203" pitchFamily="66" charset="-78"/>
              <a:ea typeface="+mj-ea"/>
              <a:cs typeface="Arabic Typesetting" panose="03020402040406030203" pitchFamily="66" charset="-78"/>
            </a:endParaRPr>
          </a:p>
        </p:txBody>
      </p:sp>
      <p:cxnSp>
        <p:nvCxnSpPr>
          <p:cNvPr id="64" name="Connecteur en arc 63"/>
          <p:cNvCxnSpPr>
            <a:endCxn id="65" idx="3"/>
          </p:cNvCxnSpPr>
          <p:nvPr/>
        </p:nvCxnSpPr>
        <p:spPr>
          <a:xfrm rot="10800000" flipV="1">
            <a:off x="6260284" y="3466391"/>
            <a:ext cx="3862511" cy="1280289"/>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5" name="Imag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8594" y="4415836"/>
            <a:ext cx="661689" cy="66168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68" name="Sous-titre 2"/>
          <p:cNvSpPr txBox="1">
            <a:spLocks/>
          </p:cNvSpPr>
          <p:nvPr/>
        </p:nvSpPr>
        <p:spPr>
          <a:xfrm>
            <a:off x="2130790" y="5324914"/>
            <a:ext cx="3983751" cy="5029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2800" b="1" dirty="0">
                <a:latin typeface="Arabic Typesetting" panose="03020402040406030203" pitchFamily="66" charset="-78"/>
                <a:ea typeface="+mj-ea"/>
                <a:cs typeface="Arabic Typesetting" panose="03020402040406030203" pitchFamily="66" charset="-78"/>
              </a:rPr>
              <a:t>كلية علوم </a:t>
            </a:r>
            <a:r>
              <a:rPr lang="ar-MA" sz="2800" b="1" dirty="0" smtClean="0">
                <a:latin typeface="Arabic Typesetting" panose="03020402040406030203" pitchFamily="66" charset="-78"/>
                <a:ea typeface="+mj-ea"/>
                <a:cs typeface="Arabic Typesetting" panose="03020402040406030203" pitchFamily="66" charset="-78"/>
              </a:rPr>
              <a:t>التربية بالرباط </a:t>
            </a:r>
            <a:r>
              <a:rPr lang="fr-MA" sz="2800" b="1" dirty="0" smtClean="0">
                <a:latin typeface="Arabic Typesetting" panose="03020402040406030203" pitchFamily="66" charset="-78"/>
                <a:ea typeface="+mj-ea"/>
                <a:cs typeface="Arabic Typesetting" panose="03020402040406030203" pitchFamily="66" charset="-78"/>
              </a:rPr>
              <a:t>FSE</a:t>
            </a:r>
            <a:endParaRPr lang="ar-MA" sz="2800" b="1" dirty="0">
              <a:latin typeface="Arabic Typesetting" panose="03020402040406030203" pitchFamily="66" charset="-78"/>
              <a:ea typeface="+mj-ea"/>
              <a:cs typeface="Arabic Typesetting" panose="03020402040406030203" pitchFamily="66" charset="-78"/>
            </a:endParaRPr>
          </a:p>
        </p:txBody>
      </p:sp>
      <p:cxnSp>
        <p:nvCxnSpPr>
          <p:cNvPr id="69" name="Connecteur en arc 68"/>
          <p:cNvCxnSpPr/>
          <p:nvPr/>
        </p:nvCxnSpPr>
        <p:spPr>
          <a:xfrm rot="10800000" flipV="1">
            <a:off x="6399367" y="3579698"/>
            <a:ext cx="4003804" cy="1778096"/>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0" name="Image 6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77358" y="5158083"/>
            <a:ext cx="716817" cy="48389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73" name="Sous-titre 2"/>
          <p:cNvSpPr txBox="1">
            <a:spLocks/>
          </p:cNvSpPr>
          <p:nvPr/>
        </p:nvSpPr>
        <p:spPr>
          <a:xfrm>
            <a:off x="2403720" y="5874420"/>
            <a:ext cx="3620432" cy="5029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2800" b="1" dirty="0">
                <a:latin typeface="Arabic Typesetting" panose="03020402040406030203" pitchFamily="66" charset="-78"/>
                <a:ea typeface="+mj-ea"/>
                <a:cs typeface="Arabic Typesetting" panose="03020402040406030203" pitchFamily="66" charset="-78"/>
              </a:rPr>
              <a:t>الكليات متعددة </a:t>
            </a:r>
            <a:r>
              <a:rPr lang="ar-MA" sz="2800" b="1" dirty="0" smtClean="0">
                <a:latin typeface="Arabic Typesetting" panose="03020402040406030203" pitchFamily="66" charset="-78"/>
                <a:ea typeface="+mj-ea"/>
                <a:cs typeface="Arabic Typesetting" panose="03020402040406030203" pitchFamily="66" charset="-78"/>
              </a:rPr>
              <a:t>التخصصات</a:t>
            </a:r>
            <a:r>
              <a:rPr lang="fr-MA" sz="2800" b="1" dirty="0" smtClean="0">
                <a:latin typeface="Arabic Typesetting" panose="03020402040406030203" pitchFamily="66" charset="-78"/>
                <a:ea typeface="+mj-ea"/>
                <a:cs typeface="Arabic Typesetting" panose="03020402040406030203" pitchFamily="66" charset="-78"/>
              </a:rPr>
              <a:t> FP</a:t>
            </a:r>
            <a:endParaRPr lang="ar-MA" sz="2800" b="1" dirty="0">
              <a:latin typeface="Arabic Typesetting" panose="03020402040406030203" pitchFamily="66" charset="-78"/>
              <a:ea typeface="+mj-ea"/>
              <a:cs typeface="Arabic Typesetting" panose="03020402040406030203" pitchFamily="66" charset="-78"/>
            </a:endParaRPr>
          </a:p>
        </p:txBody>
      </p:sp>
      <p:cxnSp>
        <p:nvCxnSpPr>
          <p:cNvPr id="76" name="Connecteur en arc 75"/>
          <p:cNvCxnSpPr/>
          <p:nvPr/>
        </p:nvCxnSpPr>
        <p:spPr>
          <a:xfrm rot="10800000" flipV="1">
            <a:off x="6426931" y="3759479"/>
            <a:ext cx="3979597" cy="2229489"/>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7" name="Image 7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5242" y="5695182"/>
            <a:ext cx="661689" cy="661689"/>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78" name="Imag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8850" y="2506805"/>
            <a:ext cx="2016459" cy="1627290"/>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40" name="Sous-titre 2"/>
          <p:cNvSpPr txBox="1">
            <a:spLocks/>
          </p:cNvSpPr>
          <p:nvPr/>
        </p:nvSpPr>
        <p:spPr>
          <a:xfrm>
            <a:off x="1633328" y="2191898"/>
            <a:ext cx="1770134" cy="38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a:latin typeface="Arabic Typesetting" panose="03020402040406030203" pitchFamily="66" charset="-78"/>
                <a:ea typeface="+mj-ea"/>
                <a:cs typeface="Arabic Typesetting" panose="03020402040406030203" pitchFamily="66" charset="-78"/>
              </a:rPr>
              <a:t>ا</a:t>
            </a:r>
            <a:r>
              <a:rPr lang="ar-MA" b="1" smtClean="0">
                <a:latin typeface="Arabic Typesetting" panose="03020402040406030203" pitchFamily="66" charset="-78"/>
                <a:ea typeface="+mj-ea"/>
                <a:cs typeface="Arabic Typesetting" panose="03020402040406030203" pitchFamily="66" charset="-78"/>
              </a:rPr>
              <a:t>لشريعة بفاس</a:t>
            </a:r>
            <a:endParaRPr lang="ar-MA" b="1">
              <a:latin typeface="Arabic Typesetting" panose="03020402040406030203" pitchFamily="66" charset="-78"/>
              <a:ea typeface="+mj-ea"/>
              <a:cs typeface="Arabic Typesetting" panose="03020402040406030203" pitchFamily="66" charset="-78"/>
            </a:endParaRPr>
          </a:p>
        </p:txBody>
      </p:sp>
      <p:pic>
        <p:nvPicPr>
          <p:cNvPr id="41" name="Imag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47356" y="2118912"/>
            <a:ext cx="503134" cy="503134"/>
          </a:xfrm>
          <a:prstGeom prst="roundRect">
            <a:avLst>
              <a:gd name="adj" fmla="val 16667"/>
            </a:avLst>
          </a:prstGeom>
          <a:ln>
            <a:noFill/>
          </a:ln>
          <a:effectLst>
            <a:outerShdw blurRad="152400" dist="12000" dir="900000" sy="98000" kx="110000" ky="200000" algn="tl" rotWithShape="0">
              <a:srgbClr val="000000">
                <a:alpha val="30000"/>
              </a:srgbClr>
            </a:outerShdw>
          </a:effectLst>
        </p:spPr>
      </p:pic>
      <p:cxnSp>
        <p:nvCxnSpPr>
          <p:cNvPr id="42" name="Connecteur en arc 41"/>
          <p:cNvCxnSpPr/>
          <p:nvPr/>
        </p:nvCxnSpPr>
        <p:spPr>
          <a:xfrm rot="10800000">
            <a:off x="3775108" y="2409706"/>
            <a:ext cx="904177" cy="696170"/>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Sous-titre 2"/>
          <p:cNvSpPr txBox="1">
            <a:spLocks/>
          </p:cNvSpPr>
          <p:nvPr/>
        </p:nvSpPr>
        <p:spPr>
          <a:xfrm>
            <a:off x="1054036" y="2789241"/>
            <a:ext cx="1989376" cy="3697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smtClean="0">
                <a:latin typeface="Arabic Typesetting" panose="03020402040406030203" pitchFamily="66" charset="-78"/>
                <a:ea typeface="+mj-ea"/>
                <a:cs typeface="Arabic Typesetting" panose="03020402040406030203" pitchFamily="66" charset="-78"/>
              </a:rPr>
              <a:t>الشريعة و القانون بإنزكان</a:t>
            </a:r>
            <a:endParaRPr lang="ar-MA" b="1">
              <a:latin typeface="Arabic Typesetting" panose="03020402040406030203" pitchFamily="66" charset="-78"/>
              <a:ea typeface="+mj-ea"/>
              <a:cs typeface="Arabic Typesetting" panose="03020402040406030203" pitchFamily="66" charset="-78"/>
            </a:endParaRPr>
          </a:p>
        </p:txBody>
      </p:sp>
      <p:pic>
        <p:nvPicPr>
          <p:cNvPr id="44" name="Imag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96102" y="2735534"/>
            <a:ext cx="615342" cy="514196"/>
          </a:xfrm>
          <a:prstGeom prst="roundRect">
            <a:avLst>
              <a:gd name="adj" fmla="val 16667"/>
            </a:avLst>
          </a:prstGeom>
          <a:ln>
            <a:noFill/>
          </a:ln>
          <a:effectLst>
            <a:outerShdw blurRad="152400" dist="12000" dir="900000" sy="98000" kx="110000" ky="200000" algn="tl" rotWithShape="0">
              <a:srgbClr val="000000">
                <a:alpha val="30000"/>
              </a:srgbClr>
            </a:outerShdw>
          </a:effectLst>
        </p:spPr>
      </p:pic>
      <p:cxnSp>
        <p:nvCxnSpPr>
          <p:cNvPr id="45" name="Connecteur en arc 44"/>
          <p:cNvCxnSpPr/>
          <p:nvPr/>
        </p:nvCxnSpPr>
        <p:spPr>
          <a:xfrm rot="10800000">
            <a:off x="3732357" y="3037494"/>
            <a:ext cx="946929" cy="77804"/>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Sous-titre 2"/>
          <p:cNvSpPr txBox="1">
            <a:spLocks/>
          </p:cNvSpPr>
          <p:nvPr/>
        </p:nvSpPr>
        <p:spPr>
          <a:xfrm>
            <a:off x="956382" y="3492831"/>
            <a:ext cx="2299874" cy="4148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smtClean="0">
                <a:latin typeface="Arabic Typesetting" panose="03020402040406030203" pitchFamily="66" charset="-78"/>
                <a:ea typeface="+mj-ea"/>
                <a:cs typeface="Arabic Typesetting" panose="03020402040406030203" pitchFamily="66" charset="-78"/>
              </a:rPr>
              <a:t>العلوم الشرعية بالسمارة</a:t>
            </a:r>
            <a:endParaRPr lang="ar-MA" b="1">
              <a:latin typeface="Arabic Typesetting" panose="03020402040406030203" pitchFamily="66" charset="-78"/>
              <a:ea typeface="+mj-ea"/>
              <a:cs typeface="Arabic Typesetting" panose="03020402040406030203" pitchFamily="66" charset="-78"/>
            </a:endParaRPr>
          </a:p>
        </p:txBody>
      </p:sp>
      <p:pic>
        <p:nvPicPr>
          <p:cNvPr id="47" name="Imag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43367" y="3465605"/>
            <a:ext cx="545052" cy="353769"/>
          </a:xfrm>
          <a:prstGeom prst="roundRect">
            <a:avLst>
              <a:gd name="adj" fmla="val 16667"/>
            </a:avLst>
          </a:prstGeom>
          <a:ln>
            <a:noFill/>
          </a:ln>
          <a:effectLst>
            <a:outerShdw blurRad="152400" dist="12000" dir="900000" sy="98000" kx="110000" ky="200000" algn="tl" rotWithShape="0">
              <a:srgbClr val="000000">
                <a:alpha val="30000"/>
              </a:srgbClr>
            </a:outerShdw>
          </a:effectLst>
        </p:spPr>
      </p:pic>
      <p:cxnSp>
        <p:nvCxnSpPr>
          <p:cNvPr id="48" name="Connecteur en arc 47"/>
          <p:cNvCxnSpPr/>
          <p:nvPr/>
        </p:nvCxnSpPr>
        <p:spPr>
          <a:xfrm rot="10800000" flipV="1">
            <a:off x="3696534" y="3188923"/>
            <a:ext cx="901953" cy="468423"/>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Sous-titre 2"/>
          <p:cNvSpPr txBox="1">
            <a:spLocks/>
          </p:cNvSpPr>
          <p:nvPr/>
        </p:nvSpPr>
        <p:spPr>
          <a:xfrm>
            <a:off x="3798942" y="279026"/>
            <a:ext cx="2315599" cy="4445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2800" b="1" dirty="0" smtClean="0">
                <a:latin typeface="Arabic Typesetting" panose="03020402040406030203" pitchFamily="66" charset="-78"/>
                <a:ea typeface="+mj-ea"/>
                <a:cs typeface="Arabic Typesetting" panose="03020402040406030203" pitchFamily="66" charset="-78"/>
              </a:rPr>
              <a:t>كليات العلوم </a:t>
            </a:r>
            <a:r>
              <a:rPr lang="fr-MA" sz="2800" b="1" dirty="0" smtClean="0">
                <a:latin typeface="Arabic Typesetting" panose="03020402040406030203" pitchFamily="66" charset="-78"/>
                <a:ea typeface="+mj-ea"/>
                <a:cs typeface="Arabic Typesetting" panose="03020402040406030203" pitchFamily="66" charset="-78"/>
              </a:rPr>
              <a:t> FS</a:t>
            </a:r>
            <a:endParaRPr lang="ar-MA" sz="2800" b="1" dirty="0">
              <a:latin typeface="Arabic Typesetting" panose="03020402040406030203" pitchFamily="66" charset="-78"/>
              <a:ea typeface="+mj-ea"/>
              <a:cs typeface="Arabic Typesetting" panose="03020402040406030203" pitchFamily="66" charset="-78"/>
            </a:endParaRPr>
          </a:p>
        </p:txBody>
      </p:sp>
      <p:cxnSp>
        <p:nvCxnSpPr>
          <p:cNvPr id="50" name="Connecteur en arc 49"/>
          <p:cNvCxnSpPr/>
          <p:nvPr/>
        </p:nvCxnSpPr>
        <p:spPr>
          <a:xfrm rot="10800000">
            <a:off x="6743422" y="417341"/>
            <a:ext cx="2865429" cy="2478319"/>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4" name="Image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65243" y="100315"/>
            <a:ext cx="750698" cy="681451"/>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Tree>
    <p:extLst>
      <p:ext uri="{BB962C8B-B14F-4D97-AF65-F5344CB8AC3E}">
        <p14:creationId xmlns:p14="http://schemas.microsoft.com/office/powerpoint/2010/main" val="2690232755"/>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250"/>
                                        <p:tgtEl>
                                          <p:spTgt spid="17"/>
                                        </p:tgtEl>
                                      </p:cBhvr>
                                    </p:animEffect>
                                  </p:childTnLst>
                                </p:cTn>
                              </p:par>
                              <p:par>
                                <p:cTn id="12" presetID="2" presetClass="entr" presetSubtype="2"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0" fill="hold"/>
                                        <p:tgtEl>
                                          <p:spTgt spid="18"/>
                                        </p:tgtEl>
                                        <p:attrNameLst>
                                          <p:attrName>ppt_x</p:attrName>
                                        </p:attrNameLst>
                                      </p:cBhvr>
                                      <p:tavLst>
                                        <p:tav tm="0">
                                          <p:val>
                                            <p:strVal val="1+#ppt_w/2"/>
                                          </p:val>
                                        </p:tav>
                                        <p:tav tm="100000">
                                          <p:val>
                                            <p:strVal val="#ppt_x"/>
                                          </p:val>
                                        </p:tav>
                                      </p:tavLst>
                                    </p:anim>
                                    <p:anim calcmode="lin" valueType="num">
                                      <p:cBhvr additive="base">
                                        <p:cTn id="15" dur="10" fill="hold"/>
                                        <p:tgtEl>
                                          <p:spTgt spid="18"/>
                                        </p:tgtEl>
                                        <p:attrNameLst>
                                          <p:attrName>ppt_y</p:attrName>
                                        </p:attrNameLst>
                                      </p:cBhvr>
                                      <p:tavLst>
                                        <p:tav tm="0">
                                          <p:val>
                                            <p:strVal val="#ppt_y"/>
                                          </p:val>
                                        </p:tav>
                                        <p:tav tm="100000">
                                          <p:val>
                                            <p:strVal val="#ppt_y"/>
                                          </p:val>
                                        </p:tav>
                                      </p:tavLst>
                                    </p:anim>
                                  </p:childTnLst>
                                </p:cTn>
                              </p:par>
                              <p:par>
                                <p:cTn id="16" presetID="22" presetClass="entr" presetSubtype="2"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right)">
                                      <p:cBhvr>
                                        <p:cTn id="18" dur="250"/>
                                        <p:tgtEl>
                                          <p:spTgt spid="15">
                                            <p:txEl>
                                              <p:pRg st="0" end="0"/>
                                            </p:txEl>
                                          </p:spTgt>
                                        </p:tgtEl>
                                      </p:cBhvr>
                                    </p:animEffect>
                                  </p:childTnLst>
                                </p:cTn>
                              </p:par>
                            </p:childTnLst>
                          </p:cTn>
                        </p:par>
                        <p:par>
                          <p:cTn id="19" fill="hold">
                            <p:stCondLst>
                              <p:cond delay="750"/>
                            </p:stCondLst>
                            <p:childTnLst>
                              <p:par>
                                <p:cTn id="20" presetID="22" presetClass="entr" presetSubtype="2"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250"/>
                                        <p:tgtEl>
                                          <p:spTgt spid="52"/>
                                        </p:tgtEl>
                                      </p:cBhvr>
                                    </p:animEffect>
                                  </p:childTnLst>
                                </p:cTn>
                              </p:par>
                              <p:par>
                                <p:cTn id="23" presetID="2" presetClass="entr" presetSubtype="2"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10" fill="hold"/>
                                        <p:tgtEl>
                                          <p:spTgt spid="53"/>
                                        </p:tgtEl>
                                        <p:attrNameLst>
                                          <p:attrName>ppt_x</p:attrName>
                                        </p:attrNameLst>
                                      </p:cBhvr>
                                      <p:tavLst>
                                        <p:tav tm="0">
                                          <p:val>
                                            <p:strVal val="1+#ppt_w/2"/>
                                          </p:val>
                                        </p:tav>
                                        <p:tav tm="100000">
                                          <p:val>
                                            <p:strVal val="#ppt_x"/>
                                          </p:val>
                                        </p:tav>
                                      </p:tavLst>
                                    </p:anim>
                                    <p:anim calcmode="lin" valueType="num">
                                      <p:cBhvr additive="base">
                                        <p:cTn id="26" dur="10" fill="hold"/>
                                        <p:tgtEl>
                                          <p:spTgt spid="53"/>
                                        </p:tgtEl>
                                        <p:attrNameLst>
                                          <p:attrName>ppt_y</p:attrName>
                                        </p:attrNameLst>
                                      </p:cBhvr>
                                      <p:tavLst>
                                        <p:tav tm="0">
                                          <p:val>
                                            <p:strVal val="#ppt_y"/>
                                          </p:val>
                                        </p:tav>
                                        <p:tav tm="100000">
                                          <p:val>
                                            <p:strVal val="#ppt_y"/>
                                          </p:val>
                                        </p:tav>
                                      </p:tavLst>
                                    </p:anim>
                                  </p:childTnLst>
                                </p:cTn>
                              </p:par>
                              <p:par>
                                <p:cTn id="27" presetID="22" presetClass="entr" presetSubtype="2" fill="hold" grpId="0" nodeType="withEffect">
                                  <p:stCondLst>
                                    <p:cond delay="0"/>
                                  </p:stCondLst>
                                  <p:childTnLst>
                                    <p:set>
                                      <p:cBhvr>
                                        <p:cTn id="28" dur="1" fill="hold">
                                          <p:stCondLst>
                                            <p:cond delay="0"/>
                                          </p:stCondLst>
                                        </p:cTn>
                                        <p:tgtEl>
                                          <p:spTgt spid="51">
                                            <p:txEl>
                                              <p:pRg st="0" end="0"/>
                                            </p:txEl>
                                          </p:spTgt>
                                        </p:tgtEl>
                                        <p:attrNameLst>
                                          <p:attrName>style.visibility</p:attrName>
                                        </p:attrNameLst>
                                      </p:cBhvr>
                                      <p:to>
                                        <p:strVal val="visible"/>
                                      </p:to>
                                    </p:set>
                                    <p:animEffect transition="in" filter="wipe(right)">
                                      <p:cBhvr>
                                        <p:cTn id="29" dur="250"/>
                                        <p:tgtEl>
                                          <p:spTgt spid="51">
                                            <p:txEl>
                                              <p:pRg st="0" end="0"/>
                                            </p:txEl>
                                          </p:spTgt>
                                        </p:tgtEl>
                                      </p:cBhvr>
                                    </p:animEffect>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right)">
                                      <p:cBhvr>
                                        <p:cTn id="33" dur="250"/>
                                        <p:tgtEl>
                                          <p:spTgt spid="56"/>
                                        </p:tgtEl>
                                      </p:cBhvr>
                                    </p:animEffect>
                                  </p:childTnLst>
                                </p:cTn>
                              </p:par>
                              <p:par>
                                <p:cTn id="34" presetID="2" presetClass="entr" presetSubtype="2"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10" fill="hold"/>
                                        <p:tgtEl>
                                          <p:spTgt spid="57"/>
                                        </p:tgtEl>
                                        <p:attrNameLst>
                                          <p:attrName>ppt_x</p:attrName>
                                        </p:attrNameLst>
                                      </p:cBhvr>
                                      <p:tavLst>
                                        <p:tav tm="0">
                                          <p:val>
                                            <p:strVal val="1+#ppt_w/2"/>
                                          </p:val>
                                        </p:tav>
                                        <p:tav tm="100000">
                                          <p:val>
                                            <p:strVal val="#ppt_x"/>
                                          </p:val>
                                        </p:tav>
                                      </p:tavLst>
                                    </p:anim>
                                    <p:anim calcmode="lin" valueType="num">
                                      <p:cBhvr additive="base">
                                        <p:cTn id="37" dur="10" fill="hold"/>
                                        <p:tgtEl>
                                          <p:spTgt spid="57"/>
                                        </p:tgtEl>
                                        <p:attrNameLst>
                                          <p:attrName>ppt_y</p:attrName>
                                        </p:attrNameLst>
                                      </p:cBhvr>
                                      <p:tavLst>
                                        <p:tav tm="0">
                                          <p:val>
                                            <p:strVal val="#ppt_y"/>
                                          </p:val>
                                        </p:tav>
                                        <p:tav tm="100000">
                                          <p:val>
                                            <p:strVal val="#ppt_y"/>
                                          </p:val>
                                        </p:tav>
                                      </p:tavLst>
                                    </p:anim>
                                  </p:childTnLst>
                                </p:cTn>
                              </p:par>
                              <p:par>
                                <p:cTn id="38" presetID="22" presetClass="entr" presetSubtype="2" fill="hold" grpId="0" nodeType="withEffect">
                                  <p:stCondLst>
                                    <p:cond delay="0"/>
                                  </p:stCondLst>
                                  <p:childTnLst>
                                    <p:set>
                                      <p:cBhvr>
                                        <p:cTn id="39" dur="1" fill="hold">
                                          <p:stCondLst>
                                            <p:cond delay="0"/>
                                          </p:stCondLst>
                                        </p:cTn>
                                        <p:tgtEl>
                                          <p:spTgt spid="55">
                                            <p:txEl>
                                              <p:pRg st="0" end="0"/>
                                            </p:txEl>
                                          </p:spTgt>
                                        </p:tgtEl>
                                        <p:attrNameLst>
                                          <p:attrName>style.visibility</p:attrName>
                                        </p:attrNameLst>
                                      </p:cBhvr>
                                      <p:to>
                                        <p:strVal val="visible"/>
                                      </p:to>
                                    </p:set>
                                    <p:animEffect transition="in" filter="wipe(right)">
                                      <p:cBhvr>
                                        <p:cTn id="40" dur="250"/>
                                        <p:tgtEl>
                                          <p:spTgt spid="55">
                                            <p:txEl>
                                              <p:pRg st="0" end="0"/>
                                            </p:txEl>
                                          </p:spTgt>
                                        </p:tgtEl>
                                      </p:cBhvr>
                                    </p:animEffect>
                                  </p:childTnLst>
                                </p:cTn>
                              </p:par>
                            </p:childTnLst>
                          </p:cTn>
                        </p:par>
                        <p:par>
                          <p:cTn id="41" fill="hold">
                            <p:stCondLst>
                              <p:cond delay="1250"/>
                            </p:stCondLst>
                            <p:childTnLst>
                              <p:par>
                                <p:cTn id="42" presetID="2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250"/>
                                        <p:tgtEl>
                                          <p:spTgt spid="42"/>
                                        </p:tgtEl>
                                      </p:cBhvr>
                                    </p:animEffect>
                                  </p:childTnLst>
                                </p:cTn>
                              </p:par>
                              <p:par>
                                <p:cTn id="45" presetID="2" presetClass="entr" presetSubtype="8"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10" fill="hold"/>
                                        <p:tgtEl>
                                          <p:spTgt spid="41"/>
                                        </p:tgtEl>
                                        <p:attrNameLst>
                                          <p:attrName>ppt_x</p:attrName>
                                        </p:attrNameLst>
                                      </p:cBhvr>
                                      <p:tavLst>
                                        <p:tav tm="0">
                                          <p:val>
                                            <p:strVal val="0-#ppt_w/2"/>
                                          </p:val>
                                        </p:tav>
                                        <p:tav tm="100000">
                                          <p:val>
                                            <p:strVal val="#ppt_x"/>
                                          </p:val>
                                        </p:tav>
                                      </p:tavLst>
                                    </p:anim>
                                    <p:anim calcmode="lin" valueType="num">
                                      <p:cBhvr additive="base">
                                        <p:cTn id="48" dur="10" fill="hold"/>
                                        <p:tgtEl>
                                          <p:spTgt spid="41"/>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animEffect transition="in" filter="wipe(right)">
                                      <p:cBhvr>
                                        <p:cTn id="51" dur="250"/>
                                        <p:tgtEl>
                                          <p:spTgt spid="40">
                                            <p:txEl>
                                              <p:pRg st="0" end="0"/>
                                            </p:txEl>
                                          </p:spTgt>
                                        </p:tgtEl>
                                      </p:cBhvr>
                                    </p:animEffect>
                                  </p:childTnLst>
                                </p:cTn>
                              </p:par>
                            </p:childTnLst>
                          </p:cTn>
                        </p:par>
                        <p:par>
                          <p:cTn id="52" fill="hold">
                            <p:stCondLst>
                              <p:cond delay="1500"/>
                            </p:stCondLst>
                            <p:childTnLst>
                              <p:par>
                                <p:cTn id="53" presetID="22" presetClass="entr" presetSubtype="2"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250"/>
                                        <p:tgtEl>
                                          <p:spTgt spid="45"/>
                                        </p:tgtEl>
                                      </p:cBhvr>
                                    </p:animEffect>
                                  </p:childTnLst>
                                </p:cTn>
                              </p:par>
                              <p:par>
                                <p:cTn id="56" presetID="2" presetClass="entr" presetSubtype="8"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10" fill="hold"/>
                                        <p:tgtEl>
                                          <p:spTgt spid="44"/>
                                        </p:tgtEl>
                                        <p:attrNameLst>
                                          <p:attrName>ppt_x</p:attrName>
                                        </p:attrNameLst>
                                      </p:cBhvr>
                                      <p:tavLst>
                                        <p:tav tm="0">
                                          <p:val>
                                            <p:strVal val="0-#ppt_w/2"/>
                                          </p:val>
                                        </p:tav>
                                        <p:tav tm="100000">
                                          <p:val>
                                            <p:strVal val="#ppt_x"/>
                                          </p:val>
                                        </p:tav>
                                      </p:tavLst>
                                    </p:anim>
                                    <p:anim calcmode="lin" valueType="num">
                                      <p:cBhvr additive="base">
                                        <p:cTn id="59" dur="10" fill="hold"/>
                                        <p:tgtEl>
                                          <p:spTgt spid="44"/>
                                        </p:tgtEl>
                                        <p:attrNameLst>
                                          <p:attrName>ppt_y</p:attrName>
                                        </p:attrNameLst>
                                      </p:cBhvr>
                                      <p:tavLst>
                                        <p:tav tm="0">
                                          <p:val>
                                            <p:strVal val="#ppt_y"/>
                                          </p:val>
                                        </p:tav>
                                        <p:tav tm="100000">
                                          <p:val>
                                            <p:strVal val="#ppt_y"/>
                                          </p:val>
                                        </p:tav>
                                      </p:tavLst>
                                    </p:anim>
                                  </p:childTnLst>
                                </p:cTn>
                              </p:par>
                              <p:par>
                                <p:cTn id="60" presetID="22" presetClass="entr" presetSubtype="2" fill="hold" grpId="0" nodeType="withEffect">
                                  <p:stCondLst>
                                    <p:cond delay="0"/>
                                  </p:stCondLst>
                                  <p:childTnLst>
                                    <p:set>
                                      <p:cBhvr>
                                        <p:cTn id="61" dur="1" fill="hold">
                                          <p:stCondLst>
                                            <p:cond delay="0"/>
                                          </p:stCondLst>
                                        </p:cTn>
                                        <p:tgtEl>
                                          <p:spTgt spid="43">
                                            <p:txEl>
                                              <p:pRg st="0" end="0"/>
                                            </p:txEl>
                                          </p:spTgt>
                                        </p:tgtEl>
                                        <p:attrNameLst>
                                          <p:attrName>style.visibility</p:attrName>
                                        </p:attrNameLst>
                                      </p:cBhvr>
                                      <p:to>
                                        <p:strVal val="visible"/>
                                      </p:to>
                                    </p:set>
                                    <p:animEffect transition="in" filter="wipe(right)">
                                      <p:cBhvr>
                                        <p:cTn id="62" dur="250"/>
                                        <p:tgtEl>
                                          <p:spTgt spid="43">
                                            <p:txEl>
                                              <p:pRg st="0" end="0"/>
                                            </p:txEl>
                                          </p:spTgt>
                                        </p:tgtEl>
                                      </p:cBhvr>
                                    </p:animEffect>
                                  </p:childTnLst>
                                </p:cTn>
                              </p:par>
                            </p:childTnLst>
                          </p:cTn>
                        </p:par>
                        <p:par>
                          <p:cTn id="63" fill="hold">
                            <p:stCondLst>
                              <p:cond delay="1750"/>
                            </p:stCondLst>
                            <p:childTnLst>
                              <p:par>
                                <p:cTn id="64" presetID="22" presetClass="entr" presetSubtype="1"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up)">
                                      <p:cBhvr>
                                        <p:cTn id="66" dur="250"/>
                                        <p:tgtEl>
                                          <p:spTgt spid="48"/>
                                        </p:tgtEl>
                                      </p:cBhvr>
                                    </p:animEffect>
                                  </p:childTnLst>
                                </p:cTn>
                              </p:par>
                              <p:par>
                                <p:cTn id="67" presetID="2" presetClass="entr" presetSubtype="8"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10" fill="hold"/>
                                        <p:tgtEl>
                                          <p:spTgt spid="47"/>
                                        </p:tgtEl>
                                        <p:attrNameLst>
                                          <p:attrName>ppt_x</p:attrName>
                                        </p:attrNameLst>
                                      </p:cBhvr>
                                      <p:tavLst>
                                        <p:tav tm="0">
                                          <p:val>
                                            <p:strVal val="0-#ppt_w/2"/>
                                          </p:val>
                                        </p:tav>
                                        <p:tav tm="100000">
                                          <p:val>
                                            <p:strVal val="#ppt_x"/>
                                          </p:val>
                                        </p:tav>
                                      </p:tavLst>
                                    </p:anim>
                                    <p:anim calcmode="lin" valueType="num">
                                      <p:cBhvr additive="base">
                                        <p:cTn id="70" dur="10" fill="hold"/>
                                        <p:tgtEl>
                                          <p:spTgt spid="47"/>
                                        </p:tgtEl>
                                        <p:attrNameLst>
                                          <p:attrName>ppt_y</p:attrName>
                                        </p:attrNameLst>
                                      </p:cBhvr>
                                      <p:tavLst>
                                        <p:tav tm="0">
                                          <p:val>
                                            <p:strVal val="#ppt_y"/>
                                          </p:val>
                                        </p:tav>
                                        <p:tav tm="100000">
                                          <p:val>
                                            <p:strVal val="#ppt_y"/>
                                          </p:val>
                                        </p:tav>
                                      </p:tavLst>
                                    </p:anim>
                                  </p:childTnLst>
                                </p:cTn>
                              </p:par>
                              <p:par>
                                <p:cTn id="71" presetID="22" presetClass="entr" presetSubtype="2" fill="hold" grpId="0" nodeType="withEffect">
                                  <p:stCondLst>
                                    <p:cond delay="0"/>
                                  </p:stCondLst>
                                  <p:childTnLst>
                                    <p:set>
                                      <p:cBhvr>
                                        <p:cTn id="72" dur="1" fill="hold">
                                          <p:stCondLst>
                                            <p:cond delay="0"/>
                                          </p:stCondLst>
                                        </p:cTn>
                                        <p:tgtEl>
                                          <p:spTgt spid="46">
                                            <p:txEl>
                                              <p:pRg st="0" end="0"/>
                                            </p:txEl>
                                          </p:spTgt>
                                        </p:tgtEl>
                                        <p:attrNameLst>
                                          <p:attrName>style.visibility</p:attrName>
                                        </p:attrNameLst>
                                      </p:cBhvr>
                                      <p:to>
                                        <p:strVal val="visible"/>
                                      </p:to>
                                    </p:set>
                                    <p:animEffect transition="in" filter="wipe(right)">
                                      <p:cBhvr>
                                        <p:cTn id="73" dur="250"/>
                                        <p:tgtEl>
                                          <p:spTgt spid="46">
                                            <p:txEl>
                                              <p:pRg st="0" end="0"/>
                                            </p:txEl>
                                          </p:spTgt>
                                        </p:tgtEl>
                                      </p:cBhvr>
                                    </p:animEffect>
                                  </p:childTnLst>
                                </p:cTn>
                              </p:par>
                            </p:childTnLst>
                          </p:cTn>
                        </p:par>
                        <p:par>
                          <p:cTn id="74" fill="hold">
                            <p:stCondLst>
                              <p:cond delay="2000"/>
                            </p:stCondLst>
                            <p:childTnLst>
                              <p:par>
                                <p:cTn id="75" presetID="22" presetClass="entr" presetSubtype="2" fill="hold" nodeType="after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wipe(right)">
                                      <p:cBhvr>
                                        <p:cTn id="77" dur="250"/>
                                        <p:tgtEl>
                                          <p:spTgt spid="60"/>
                                        </p:tgtEl>
                                      </p:cBhvr>
                                    </p:animEffect>
                                  </p:childTnLst>
                                </p:cTn>
                              </p:par>
                              <p:par>
                                <p:cTn id="78" presetID="2" presetClass="entr" presetSubtype="2" fill="hold" nodeType="with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10" fill="hold"/>
                                        <p:tgtEl>
                                          <p:spTgt spid="61"/>
                                        </p:tgtEl>
                                        <p:attrNameLst>
                                          <p:attrName>ppt_x</p:attrName>
                                        </p:attrNameLst>
                                      </p:cBhvr>
                                      <p:tavLst>
                                        <p:tav tm="0">
                                          <p:val>
                                            <p:strVal val="1+#ppt_w/2"/>
                                          </p:val>
                                        </p:tav>
                                        <p:tav tm="100000">
                                          <p:val>
                                            <p:strVal val="#ppt_x"/>
                                          </p:val>
                                        </p:tav>
                                      </p:tavLst>
                                    </p:anim>
                                    <p:anim calcmode="lin" valueType="num">
                                      <p:cBhvr additive="base">
                                        <p:cTn id="81" dur="10" fill="hold"/>
                                        <p:tgtEl>
                                          <p:spTgt spid="61"/>
                                        </p:tgtEl>
                                        <p:attrNameLst>
                                          <p:attrName>ppt_y</p:attrName>
                                        </p:attrNameLst>
                                      </p:cBhvr>
                                      <p:tavLst>
                                        <p:tav tm="0">
                                          <p:val>
                                            <p:strVal val="#ppt_y"/>
                                          </p:val>
                                        </p:tav>
                                        <p:tav tm="100000">
                                          <p:val>
                                            <p:strVal val="#ppt_y"/>
                                          </p:val>
                                        </p:tav>
                                      </p:tavLst>
                                    </p:anim>
                                  </p:childTnLst>
                                </p:cTn>
                              </p:par>
                            </p:childTnLst>
                          </p:cTn>
                        </p:par>
                        <p:par>
                          <p:cTn id="82" fill="hold">
                            <p:stCondLst>
                              <p:cond delay="2250"/>
                            </p:stCondLst>
                            <p:childTnLst>
                              <p:par>
                                <p:cTn id="83" presetID="22" presetClass="entr" presetSubtype="2" fill="hold" grpId="0" nodeType="afterEffect">
                                  <p:stCondLst>
                                    <p:cond delay="0"/>
                                  </p:stCondLst>
                                  <p:childTnLst>
                                    <p:set>
                                      <p:cBhvr>
                                        <p:cTn id="84" dur="1" fill="hold">
                                          <p:stCondLst>
                                            <p:cond delay="0"/>
                                          </p:stCondLst>
                                        </p:cTn>
                                        <p:tgtEl>
                                          <p:spTgt spid="59">
                                            <p:txEl>
                                              <p:pRg st="0" end="0"/>
                                            </p:txEl>
                                          </p:spTgt>
                                        </p:tgtEl>
                                        <p:attrNameLst>
                                          <p:attrName>style.visibility</p:attrName>
                                        </p:attrNameLst>
                                      </p:cBhvr>
                                      <p:to>
                                        <p:strVal val="visible"/>
                                      </p:to>
                                    </p:set>
                                    <p:animEffect transition="in" filter="wipe(right)">
                                      <p:cBhvr>
                                        <p:cTn id="85" dur="250"/>
                                        <p:tgtEl>
                                          <p:spTgt spid="59">
                                            <p:txEl>
                                              <p:pRg st="0" end="0"/>
                                            </p:txEl>
                                          </p:spTgt>
                                        </p:tgtEl>
                                      </p:cBhvr>
                                    </p:animEffect>
                                  </p:childTnLst>
                                </p:cTn>
                              </p:par>
                            </p:childTnLst>
                          </p:cTn>
                        </p:par>
                        <p:par>
                          <p:cTn id="86" fill="hold">
                            <p:stCondLst>
                              <p:cond delay="2500"/>
                            </p:stCondLst>
                            <p:childTnLst>
                              <p:par>
                                <p:cTn id="87" presetID="22" presetClass="entr" presetSubtype="1" fill="hold" nodeType="after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wipe(up)">
                                      <p:cBhvr>
                                        <p:cTn id="89" dur="250"/>
                                        <p:tgtEl>
                                          <p:spTgt spid="64"/>
                                        </p:tgtEl>
                                      </p:cBhvr>
                                    </p:animEffect>
                                  </p:childTnLst>
                                </p:cTn>
                              </p:par>
                              <p:par>
                                <p:cTn id="90" presetID="2" presetClass="entr" presetSubtype="2" fill="hold" nodeType="with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additive="base">
                                        <p:cTn id="92" dur="10" fill="hold"/>
                                        <p:tgtEl>
                                          <p:spTgt spid="65"/>
                                        </p:tgtEl>
                                        <p:attrNameLst>
                                          <p:attrName>ppt_x</p:attrName>
                                        </p:attrNameLst>
                                      </p:cBhvr>
                                      <p:tavLst>
                                        <p:tav tm="0">
                                          <p:val>
                                            <p:strVal val="1+#ppt_w/2"/>
                                          </p:val>
                                        </p:tav>
                                        <p:tav tm="100000">
                                          <p:val>
                                            <p:strVal val="#ppt_x"/>
                                          </p:val>
                                        </p:tav>
                                      </p:tavLst>
                                    </p:anim>
                                    <p:anim calcmode="lin" valueType="num">
                                      <p:cBhvr additive="base">
                                        <p:cTn id="93" dur="10" fill="hold"/>
                                        <p:tgtEl>
                                          <p:spTgt spid="65"/>
                                        </p:tgtEl>
                                        <p:attrNameLst>
                                          <p:attrName>ppt_y</p:attrName>
                                        </p:attrNameLst>
                                      </p:cBhvr>
                                      <p:tavLst>
                                        <p:tav tm="0">
                                          <p:val>
                                            <p:strVal val="#ppt_y"/>
                                          </p:val>
                                        </p:tav>
                                        <p:tav tm="100000">
                                          <p:val>
                                            <p:strVal val="#ppt_y"/>
                                          </p:val>
                                        </p:tav>
                                      </p:tavLst>
                                    </p:anim>
                                  </p:childTnLst>
                                </p:cTn>
                              </p:par>
                              <p:par>
                                <p:cTn id="94" presetID="22" presetClass="entr" presetSubtype="2" fill="hold" grpId="0" nodeType="withEffect">
                                  <p:stCondLst>
                                    <p:cond delay="0"/>
                                  </p:stCondLst>
                                  <p:childTnLst>
                                    <p:set>
                                      <p:cBhvr>
                                        <p:cTn id="95" dur="1" fill="hold">
                                          <p:stCondLst>
                                            <p:cond delay="0"/>
                                          </p:stCondLst>
                                        </p:cTn>
                                        <p:tgtEl>
                                          <p:spTgt spid="63">
                                            <p:txEl>
                                              <p:pRg st="0" end="0"/>
                                            </p:txEl>
                                          </p:spTgt>
                                        </p:tgtEl>
                                        <p:attrNameLst>
                                          <p:attrName>style.visibility</p:attrName>
                                        </p:attrNameLst>
                                      </p:cBhvr>
                                      <p:to>
                                        <p:strVal val="visible"/>
                                      </p:to>
                                    </p:set>
                                    <p:animEffect transition="in" filter="wipe(right)">
                                      <p:cBhvr>
                                        <p:cTn id="96" dur="250"/>
                                        <p:tgtEl>
                                          <p:spTgt spid="63">
                                            <p:txEl>
                                              <p:pRg st="0" end="0"/>
                                            </p:txEl>
                                          </p:spTgt>
                                        </p:tgtEl>
                                      </p:cBhvr>
                                    </p:animEffect>
                                  </p:childTnLst>
                                </p:cTn>
                              </p:par>
                            </p:childTnLst>
                          </p:cTn>
                        </p:par>
                        <p:par>
                          <p:cTn id="97" fill="hold">
                            <p:stCondLst>
                              <p:cond delay="2750"/>
                            </p:stCondLst>
                            <p:childTnLst>
                              <p:par>
                                <p:cTn id="98" presetID="22" presetClass="entr" presetSubtype="1"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up)">
                                      <p:cBhvr>
                                        <p:cTn id="100" dur="250"/>
                                        <p:tgtEl>
                                          <p:spTgt spid="69"/>
                                        </p:tgtEl>
                                      </p:cBhvr>
                                    </p:animEffect>
                                  </p:childTnLst>
                                </p:cTn>
                              </p:par>
                              <p:par>
                                <p:cTn id="101" presetID="2" presetClass="entr" presetSubtype="2"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additive="base">
                                        <p:cTn id="103" dur="10" fill="hold"/>
                                        <p:tgtEl>
                                          <p:spTgt spid="70"/>
                                        </p:tgtEl>
                                        <p:attrNameLst>
                                          <p:attrName>ppt_x</p:attrName>
                                        </p:attrNameLst>
                                      </p:cBhvr>
                                      <p:tavLst>
                                        <p:tav tm="0">
                                          <p:val>
                                            <p:strVal val="1+#ppt_w/2"/>
                                          </p:val>
                                        </p:tav>
                                        <p:tav tm="100000">
                                          <p:val>
                                            <p:strVal val="#ppt_x"/>
                                          </p:val>
                                        </p:tav>
                                      </p:tavLst>
                                    </p:anim>
                                    <p:anim calcmode="lin" valueType="num">
                                      <p:cBhvr additive="base">
                                        <p:cTn id="104" dur="10" fill="hold"/>
                                        <p:tgtEl>
                                          <p:spTgt spid="70"/>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0"/>
                                  </p:stCondLst>
                                  <p:childTnLst>
                                    <p:set>
                                      <p:cBhvr>
                                        <p:cTn id="106" dur="1" fill="hold">
                                          <p:stCondLst>
                                            <p:cond delay="0"/>
                                          </p:stCondLst>
                                        </p:cTn>
                                        <p:tgtEl>
                                          <p:spTgt spid="68">
                                            <p:txEl>
                                              <p:pRg st="0" end="0"/>
                                            </p:txEl>
                                          </p:spTgt>
                                        </p:tgtEl>
                                        <p:attrNameLst>
                                          <p:attrName>style.visibility</p:attrName>
                                        </p:attrNameLst>
                                      </p:cBhvr>
                                      <p:to>
                                        <p:strVal val="visible"/>
                                      </p:to>
                                    </p:set>
                                    <p:animEffect transition="in" filter="wipe(right)">
                                      <p:cBhvr>
                                        <p:cTn id="107" dur="250"/>
                                        <p:tgtEl>
                                          <p:spTgt spid="68">
                                            <p:txEl>
                                              <p:pRg st="0" end="0"/>
                                            </p:txEl>
                                          </p:spTgt>
                                        </p:tgtEl>
                                      </p:cBhvr>
                                    </p:animEffect>
                                  </p:childTnLst>
                                </p:cTn>
                              </p:par>
                            </p:childTnLst>
                          </p:cTn>
                        </p:par>
                        <p:par>
                          <p:cTn id="108" fill="hold">
                            <p:stCondLst>
                              <p:cond delay="3000"/>
                            </p:stCondLst>
                            <p:childTnLst>
                              <p:par>
                                <p:cTn id="109" presetID="22" presetClass="entr" presetSubtype="1" fill="hold" nodeType="after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wipe(up)">
                                      <p:cBhvr>
                                        <p:cTn id="111" dur="250"/>
                                        <p:tgtEl>
                                          <p:spTgt spid="76"/>
                                        </p:tgtEl>
                                      </p:cBhvr>
                                    </p:animEffect>
                                  </p:childTnLst>
                                </p:cTn>
                              </p:par>
                              <p:par>
                                <p:cTn id="112" presetID="2" presetClass="entr" presetSubtype="2" fill="hold" nodeType="withEffect">
                                  <p:stCondLst>
                                    <p:cond delay="0"/>
                                  </p:stCondLst>
                                  <p:childTnLst>
                                    <p:set>
                                      <p:cBhvr>
                                        <p:cTn id="113" dur="1" fill="hold">
                                          <p:stCondLst>
                                            <p:cond delay="0"/>
                                          </p:stCondLst>
                                        </p:cTn>
                                        <p:tgtEl>
                                          <p:spTgt spid="77"/>
                                        </p:tgtEl>
                                        <p:attrNameLst>
                                          <p:attrName>style.visibility</p:attrName>
                                        </p:attrNameLst>
                                      </p:cBhvr>
                                      <p:to>
                                        <p:strVal val="visible"/>
                                      </p:to>
                                    </p:set>
                                    <p:anim calcmode="lin" valueType="num">
                                      <p:cBhvr additive="base">
                                        <p:cTn id="114" dur="10" fill="hold"/>
                                        <p:tgtEl>
                                          <p:spTgt spid="77"/>
                                        </p:tgtEl>
                                        <p:attrNameLst>
                                          <p:attrName>ppt_x</p:attrName>
                                        </p:attrNameLst>
                                      </p:cBhvr>
                                      <p:tavLst>
                                        <p:tav tm="0">
                                          <p:val>
                                            <p:strVal val="1+#ppt_w/2"/>
                                          </p:val>
                                        </p:tav>
                                        <p:tav tm="100000">
                                          <p:val>
                                            <p:strVal val="#ppt_x"/>
                                          </p:val>
                                        </p:tav>
                                      </p:tavLst>
                                    </p:anim>
                                    <p:anim calcmode="lin" valueType="num">
                                      <p:cBhvr additive="base">
                                        <p:cTn id="115" dur="10" fill="hold"/>
                                        <p:tgtEl>
                                          <p:spTgt spid="77"/>
                                        </p:tgtEl>
                                        <p:attrNameLst>
                                          <p:attrName>ppt_y</p:attrName>
                                        </p:attrNameLst>
                                      </p:cBhvr>
                                      <p:tavLst>
                                        <p:tav tm="0">
                                          <p:val>
                                            <p:strVal val="#ppt_y"/>
                                          </p:val>
                                        </p:tav>
                                        <p:tav tm="100000">
                                          <p:val>
                                            <p:strVal val="#ppt_y"/>
                                          </p:val>
                                        </p:tav>
                                      </p:tavLst>
                                    </p:anim>
                                  </p:childTnLst>
                                </p:cTn>
                              </p:par>
                              <p:par>
                                <p:cTn id="116" presetID="22" presetClass="entr" presetSubtype="2" fill="hold" grpId="0" nodeType="withEffect">
                                  <p:stCondLst>
                                    <p:cond delay="0"/>
                                  </p:stCondLst>
                                  <p:childTnLst>
                                    <p:set>
                                      <p:cBhvr>
                                        <p:cTn id="117" dur="1" fill="hold">
                                          <p:stCondLst>
                                            <p:cond delay="0"/>
                                          </p:stCondLst>
                                        </p:cTn>
                                        <p:tgtEl>
                                          <p:spTgt spid="73">
                                            <p:txEl>
                                              <p:pRg st="0" end="0"/>
                                            </p:txEl>
                                          </p:spTgt>
                                        </p:tgtEl>
                                        <p:attrNameLst>
                                          <p:attrName>style.visibility</p:attrName>
                                        </p:attrNameLst>
                                      </p:cBhvr>
                                      <p:to>
                                        <p:strVal val="visible"/>
                                      </p:to>
                                    </p:set>
                                    <p:animEffect transition="in" filter="wipe(right)">
                                      <p:cBhvr>
                                        <p:cTn id="118" dur="250"/>
                                        <p:tgtEl>
                                          <p:spTgt spid="73">
                                            <p:txEl>
                                              <p:pRg st="0" end="0"/>
                                            </p:txEl>
                                          </p:spTgt>
                                        </p:tgtEl>
                                      </p:cBhvr>
                                    </p:animEffect>
                                  </p:childTnLst>
                                </p:cTn>
                              </p:par>
                              <p:par>
                                <p:cTn id="119" presetID="2" presetClass="entr" presetSubtype="2" fill="hold" nodeType="withEffect">
                                  <p:stCondLst>
                                    <p:cond delay="0"/>
                                  </p:stCondLst>
                                  <p:childTnLst>
                                    <p:set>
                                      <p:cBhvr>
                                        <p:cTn id="120" dur="1" fill="hold">
                                          <p:stCondLst>
                                            <p:cond delay="0"/>
                                          </p:stCondLst>
                                        </p:cTn>
                                        <p:tgtEl>
                                          <p:spTgt spid="78"/>
                                        </p:tgtEl>
                                        <p:attrNameLst>
                                          <p:attrName>style.visibility</p:attrName>
                                        </p:attrNameLst>
                                      </p:cBhvr>
                                      <p:to>
                                        <p:strVal val="visible"/>
                                      </p:to>
                                    </p:set>
                                    <p:anim calcmode="lin" valueType="num">
                                      <p:cBhvr additive="base">
                                        <p:cTn id="121" dur="10" fill="hold"/>
                                        <p:tgtEl>
                                          <p:spTgt spid="78"/>
                                        </p:tgtEl>
                                        <p:attrNameLst>
                                          <p:attrName>ppt_x</p:attrName>
                                        </p:attrNameLst>
                                      </p:cBhvr>
                                      <p:tavLst>
                                        <p:tav tm="0">
                                          <p:val>
                                            <p:strVal val="1+#ppt_w/2"/>
                                          </p:val>
                                        </p:tav>
                                        <p:tav tm="100000">
                                          <p:val>
                                            <p:strVal val="#ppt_x"/>
                                          </p:val>
                                        </p:tav>
                                      </p:tavLst>
                                    </p:anim>
                                    <p:anim calcmode="lin" valueType="num">
                                      <p:cBhvr additive="base">
                                        <p:cTn id="122" dur="10" fill="hold"/>
                                        <p:tgtEl>
                                          <p:spTgt spid="78"/>
                                        </p:tgtEl>
                                        <p:attrNameLst>
                                          <p:attrName>ppt_y</p:attrName>
                                        </p:attrNameLst>
                                      </p:cBhvr>
                                      <p:tavLst>
                                        <p:tav tm="0">
                                          <p:val>
                                            <p:strVal val="#ppt_y"/>
                                          </p:val>
                                        </p:tav>
                                        <p:tav tm="100000">
                                          <p:val>
                                            <p:strVal val="#ppt_y"/>
                                          </p:val>
                                        </p:tav>
                                      </p:tavLst>
                                    </p:anim>
                                  </p:childTnLst>
                                </p:cTn>
                              </p:par>
                            </p:childTnLst>
                          </p:cTn>
                        </p:par>
                        <p:par>
                          <p:cTn id="123" fill="hold">
                            <p:stCondLst>
                              <p:cond delay="3250"/>
                            </p:stCondLst>
                            <p:childTnLst>
                              <p:par>
                                <p:cTn id="124" presetID="22" presetClass="entr" presetSubtype="2" fill="hold" nodeType="after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wipe(right)">
                                      <p:cBhvr>
                                        <p:cTn id="126" dur="250"/>
                                        <p:tgtEl>
                                          <p:spTgt spid="50"/>
                                        </p:tgtEl>
                                      </p:cBhvr>
                                    </p:animEffect>
                                  </p:childTnLst>
                                </p:cTn>
                              </p:par>
                              <p:par>
                                <p:cTn id="127" presetID="2" presetClass="entr" presetSubtype="2" fill="hold" nodeType="with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additive="base">
                                        <p:cTn id="129" dur="10" fill="hold"/>
                                        <p:tgtEl>
                                          <p:spTgt spid="54"/>
                                        </p:tgtEl>
                                        <p:attrNameLst>
                                          <p:attrName>ppt_x</p:attrName>
                                        </p:attrNameLst>
                                      </p:cBhvr>
                                      <p:tavLst>
                                        <p:tav tm="0">
                                          <p:val>
                                            <p:strVal val="1+#ppt_w/2"/>
                                          </p:val>
                                        </p:tav>
                                        <p:tav tm="100000">
                                          <p:val>
                                            <p:strVal val="#ppt_x"/>
                                          </p:val>
                                        </p:tav>
                                      </p:tavLst>
                                    </p:anim>
                                    <p:anim calcmode="lin" valueType="num">
                                      <p:cBhvr additive="base">
                                        <p:cTn id="130" dur="10" fill="hold"/>
                                        <p:tgtEl>
                                          <p:spTgt spid="54"/>
                                        </p:tgtEl>
                                        <p:attrNameLst>
                                          <p:attrName>ppt_y</p:attrName>
                                        </p:attrNameLst>
                                      </p:cBhvr>
                                      <p:tavLst>
                                        <p:tav tm="0">
                                          <p:val>
                                            <p:strVal val="#ppt_y"/>
                                          </p:val>
                                        </p:tav>
                                        <p:tav tm="100000">
                                          <p:val>
                                            <p:strVal val="#ppt_y"/>
                                          </p:val>
                                        </p:tav>
                                      </p:tavLst>
                                    </p:anim>
                                  </p:childTnLst>
                                </p:cTn>
                              </p:par>
                              <p:par>
                                <p:cTn id="131" presetID="22" presetClass="entr" presetSubtype="2" fill="hold" grpId="0" nodeType="withEffect">
                                  <p:stCondLst>
                                    <p:cond delay="0"/>
                                  </p:stCondLst>
                                  <p:childTnLst>
                                    <p:set>
                                      <p:cBhvr>
                                        <p:cTn id="132" dur="1" fill="hold">
                                          <p:stCondLst>
                                            <p:cond delay="0"/>
                                          </p:stCondLst>
                                        </p:cTn>
                                        <p:tgtEl>
                                          <p:spTgt spid="49">
                                            <p:txEl>
                                              <p:pRg st="0" end="0"/>
                                            </p:txEl>
                                          </p:spTgt>
                                        </p:tgtEl>
                                        <p:attrNameLst>
                                          <p:attrName>style.visibility</p:attrName>
                                        </p:attrNameLst>
                                      </p:cBhvr>
                                      <p:to>
                                        <p:strVal val="visible"/>
                                      </p:to>
                                    </p:set>
                                    <p:animEffect transition="in" filter="wipe(right)">
                                      <p:cBhvr>
                                        <p:cTn id="133" dur="25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bldP spid="51" grpId="0" build="p"/>
      <p:bldP spid="55" grpId="0" build="p"/>
      <p:bldP spid="59" grpId="0" build="p"/>
      <p:bldP spid="63" grpId="0" build="p"/>
      <p:bldP spid="68" grpId="0" build="p"/>
      <p:bldP spid="73" grpId="0" build="p"/>
      <p:bldP spid="40" grpId="0" build="p"/>
      <p:bldP spid="43" grpId="0" build="p"/>
      <p:bldP spid="46" grpId="0" build="p"/>
      <p:bldP spid="4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6105" y="213750"/>
            <a:ext cx="6210780" cy="1015663"/>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r" rtl="1">
              <a:spcBef>
                <a:spcPct val="50000"/>
              </a:spcBef>
              <a:tabLst>
                <a:tab pos="4057650" algn="l"/>
              </a:tabLst>
              <a:defRPr/>
            </a:pPr>
            <a:r>
              <a:rPr lang="ar-MA" sz="6000" b="1">
                <a:solidFill>
                  <a:srgbClr val="002060"/>
                </a:solidFill>
                <a:latin typeface="Arabic Typesetting" panose="03020402040406030203" pitchFamily="66" charset="-78"/>
                <a:ea typeface="+mj-ea"/>
                <a:cs typeface="Arabic Typesetting" panose="03020402040406030203" pitchFamily="66" charset="-78"/>
              </a:rPr>
              <a:t>كليات العلوم  </a:t>
            </a:r>
            <a:r>
              <a:rPr lang="en-US" sz="6000" b="1">
                <a:solidFill>
                  <a:srgbClr val="002060"/>
                </a:solidFill>
                <a:latin typeface="Arabic Typesetting" panose="03020402040406030203" pitchFamily="66" charset="-78"/>
                <a:ea typeface="+mj-ea"/>
                <a:cs typeface="Arabic Typesetting" panose="03020402040406030203" pitchFamily="66" charset="-78"/>
              </a:rPr>
              <a:t>FS</a:t>
            </a:r>
            <a:endParaRPr lang="en-US" sz="6000" b="1" dirty="0">
              <a:solidFill>
                <a:srgbClr val="002060"/>
              </a:solidFill>
              <a:latin typeface="Arabic Typesetting" panose="03020402040406030203" pitchFamily="66" charset="-78"/>
              <a:ea typeface="+mj-ea"/>
              <a:cs typeface="Arabic Typesetting" panose="03020402040406030203" pitchFamily="66" charset="-78"/>
            </a:endParaRPr>
          </a:p>
        </p:txBody>
      </p:sp>
      <p:sp>
        <p:nvSpPr>
          <p:cNvPr id="6" name="Rectangle 5"/>
          <p:cNvSpPr/>
          <p:nvPr/>
        </p:nvSpPr>
        <p:spPr>
          <a:xfrm>
            <a:off x="7674100" y="6333589"/>
            <a:ext cx="5443179" cy="405292"/>
          </a:xfrm>
          <a:prstGeom prst="rect">
            <a:avLst/>
          </a:prstGeom>
          <a:noFill/>
          <a:ln/>
          <a:scene3d>
            <a:camera prst="perspectiveRelaxedModerately"/>
            <a:lightRig rig="threePt" dir="t"/>
          </a:scene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fr-FR" sz="2800" b="1">
                <a:solidFill>
                  <a:schemeClr val="tx1"/>
                </a:solidFill>
              </a:rPr>
              <a:t>http://tawjihpress.com</a:t>
            </a:r>
          </a:p>
        </p:txBody>
      </p:sp>
      <p:pic>
        <p:nvPicPr>
          <p:cNvPr id="7" name="Imag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1254" y="6249478"/>
            <a:ext cx="588634" cy="63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702812" y="6297091"/>
            <a:ext cx="5455783" cy="478289"/>
          </a:xfrm>
          <a:prstGeom prst="rect">
            <a:avLst/>
          </a:prstGeom>
          <a:noFill/>
          <a:ln/>
          <a:scene3d>
            <a:camera prst="perspectiveRelaxedModerately"/>
            <a:lightRig rig="threePt" dir="t"/>
          </a:scene3d>
        </p:spPr>
        <p:style>
          <a:lnRef idx="0">
            <a:schemeClr val="accent4"/>
          </a:lnRef>
          <a:fillRef idx="3">
            <a:schemeClr val="accent4"/>
          </a:fillRef>
          <a:effectRef idx="3">
            <a:schemeClr val="accent4"/>
          </a:effectRef>
          <a:fontRef idx="minor">
            <a:schemeClr val="lt1"/>
          </a:fontRef>
        </p:style>
        <p:txBody>
          <a:bodyPr anchor="ctr"/>
          <a:lstStyle/>
          <a:p>
            <a:pPr eaLnBrk="1" fontAlgn="auto" hangingPunct="1">
              <a:spcBef>
                <a:spcPts val="0"/>
              </a:spcBef>
              <a:spcAft>
                <a:spcPts val="0"/>
              </a:spcAft>
              <a:defRPr/>
            </a:pPr>
            <a:r>
              <a:rPr lang="fr-FR" b="1">
                <a:solidFill>
                  <a:schemeClr val="tx1"/>
                </a:solidFill>
              </a:rPr>
              <a:t>www.facebook.com/tawjihpress</a:t>
            </a:r>
          </a:p>
          <a:p>
            <a:pPr eaLnBrk="1" fontAlgn="auto" hangingPunct="1">
              <a:spcBef>
                <a:spcPts val="0"/>
              </a:spcBef>
              <a:spcAft>
                <a:spcPts val="0"/>
              </a:spcAft>
              <a:defRPr/>
            </a:pPr>
            <a:r>
              <a:rPr lang="fr-FR" b="1">
                <a:solidFill>
                  <a:schemeClr val="tx1"/>
                </a:solidFill>
              </a:rPr>
              <a:t>www.facebook.com/groups/tawjihpress</a:t>
            </a:r>
          </a:p>
        </p:txBody>
      </p:sp>
      <p:pic>
        <p:nvPicPr>
          <p:cNvPr id="9" name="Imag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143" y="6137427"/>
            <a:ext cx="689169" cy="7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en arc 9"/>
          <p:cNvCxnSpPr/>
          <p:nvPr/>
        </p:nvCxnSpPr>
        <p:spPr>
          <a:xfrm rot="16200000" flipH="1">
            <a:off x="6404559" y="2121296"/>
            <a:ext cx="2744371" cy="763666"/>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ous-titre 2"/>
          <p:cNvSpPr txBox="1">
            <a:spLocks/>
          </p:cNvSpPr>
          <p:nvPr/>
        </p:nvSpPr>
        <p:spPr>
          <a:xfrm>
            <a:off x="7454342" y="3317475"/>
            <a:ext cx="3332970" cy="9537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2800" b="1" dirty="0">
                <a:latin typeface="Arabic Typesetting" panose="03020402040406030203" pitchFamily="66" charset="-78"/>
                <a:ea typeface="+mj-ea"/>
                <a:cs typeface="Arabic Typesetting" panose="03020402040406030203" pitchFamily="66" charset="-78"/>
              </a:rPr>
              <a:t>مسلك علوم مادة </a:t>
            </a:r>
            <a:r>
              <a:rPr lang="ar-MA" sz="2800" b="1" dirty="0" err="1" smtClean="0">
                <a:latin typeface="Arabic Typesetting" panose="03020402040406030203" pitchFamily="66" charset="-78"/>
                <a:ea typeface="+mj-ea"/>
                <a:cs typeface="Arabic Typesetting" panose="03020402040406030203" pitchFamily="66" charset="-78"/>
              </a:rPr>
              <a:t>الفزياء</a:t>
            </a:r>
            <a:endParaRPr lang="fr-MA" sz="2800" b="1" dirty="0" smtClean="0">
              <a:latin typeface="Arabic Typesetting" panose="03020402040406030203" pitchFamily="66" charset="-78"/>
              <a:ea typeface="+mj-ea"/>
              <a:cs typeface="Arabic Typesetting" panose="03020402040406030203" pitchFamily="66" charset="-78"/>
            </a:endParaRPr>
          </a:p>
          <a:p>
            <a:pPr rtl="1"/>
            <a:r>
              <a:rPr lang="fr-MA" sz="2800" b="1" dirty="0" smtClean="0">
                <a:latin typeface="Arabic Typesetting" panose="03020402040406030203" pitchFamily="66" charset="-78"/>
                <a:ea typeface="+mj-ea"/>
                <a:cs typeface="Arabic Typesetting" panose="03020402040406030203" pitchFamily="66" charset="-78"/>
              </a:rPr>
              <a:t>SMP</a:t>
            </a:r>
            <a:endParaRPr lang="ar-MA" sz="2800" b="1" dirty="0">
              <a:latin typeface="Arabic Typesetting" panose="03020402040406030203" pitchFamily="66" charset="-78"/>
              <a:ea typeface="+mj-ea"/>
              <a:cs typeface="Arabic Typesetting" panose="03020402040406030203" pitchFamily="66" charset="-78"/>
            </a:endParaRPr>
          </a:p>
        </p:txBody>
      </p:sp>
      <p:cxnSp>
        <p:nvCxnSpPr>
          <p:cNvPr id="13" name="Connecteur en arc 12"/>
          <p:cNvCxnSpPr/>
          <p:nvPr/>
        </p:nvCxnSpPr>
        <p:spPr>
          <a:xfrm>
            <a:off x="7505710" y="1145491"/>
            <a:ext cx="2629963" cy="1811227"/>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Sous-titre 2"/>
          <p:cNvSpPr txBox="1">
            <a:spLocks/>
          </p:cNvSpPr>
          <p:nvPr/>
        </p:nvSpPr>
        <p:spPr>
          <a:xfrm>
            <a:off x="9393405" y="2281170"/>
            <a:ext cx="3593164" cy="10363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2800" b="1" dirty="0" smtClean="0">
                <a:latin typeface="Arabic Typesetting" panose="03020402040406030203" pitchFamily="66" charset="-78"/>
                <a:ea typeface="+mj-ea"/>
                <a:cs typeface="Arabic Typesetting" panose="03020402040406030203" pitchFamily="66" charset="-78"/>
              </a:rPr>
              <a:t>مسلك علوم مادة الكيمياء</a:t>
            </a:r>
          </a:p>
          <a:p>
            <a:pPr rtl="1"/>
            <a:r>
              <a:rPr lang="fr-MA" sz="2800" b="1" dirty="0" smtClean="0">
                <a:latin typeface="Arabic Typesetting" panose="03020402040406030203" pitchFamily="66" charset="-78"/>
                <a:ea typeface="+mj-ea"/>
                <a:cs typeface="Arabic Typesetting" panose="03020402040406030203" pitchFamily="66" charset="-78"/>
              </a:rPr>
              <a:t>SMC</a:t>
            </a:r>
            <a:endParaRPr lang="ar-MA" sz="2800" b="1" dirty="0">
              <a:latin typeface="Arabic Typesetting" panose="03020402040406030203" pitchFamily="66" charset="-78"/>
              <a:ea typeface="+mj-ea"/>
              <a:cs typeface="Arabic Typesetting" panose="03020402040406030203" pitchFamily="66" charset="-78"/>
            </a:endParaRPr>
          </a:p>
        </p:txBody>
      </p:sp>
      <p:cxnSp>
        <p:nvCxnSpPr>
          <p:cNvPr id="21" name="Connecteur en arc 20"/>
          <p:cNvCxnSpPr/>
          <p:nvPr/>
        </p:nvCxnSpPr>
        <p:spPr>
          <a:xfrm rot="5400000">
            <a:off x="5306818" y="2501510"/>
            <a:ext cx="3120510" cy="513443"/>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Sous-titre 2"/>
          <p:cNvSpPr txBox="1">
            <a:spLocks/>
          </p:cNvSpPr>
          <p:nvPr/>
        </p:nvSpPr>
        <p:spPr>
          <a:xfrm>
            <a:off x="4827293" y="4206741"/>
            <a:ext cx="3734093" cy="8097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a:latin typeface="Arabic Typesetting" panose="03020402040406030203" pitchFamily="66" charset="-78"/>
                <a:ea typeface="+mj-ea"/>
                <a:cs typeface="Arabic Typesetting" panose="03020402040406030203" pitchFamily="66" charset="-78"/>
              </a:rPr>
              <a:t>مسلك علوم </a:t>
            </a:r>
            <a:r>
              <a:rPr lang="ar-MA" b="1" dirty="0" smtClean="0">
                <a:latin typeface="Arabic Typesetting" panose="03020402040406030203" pitchFamily="66" charset="-78"/>
                <a:ea typeface="+mj-ea"/>
                <a:cs typeface="Arabic Typesetting" panose="03020402040406030203" pitchFamily="66" charset="-78"/>
              </a:rPr>
              <a:t>الأرض و الكون</a:t>
            </a:r>
            <a:endParaRPr lang="fr-MA" b="1" dirty="0" smtClean="0">
              <a:latin typeface="Arabic Typesetting" panose="03020402040406030203" pitchFamily="66" charset="-78"/>
              <a:ea typeface="+mj-ea"/>
              <a:cs typeface="Arabic Typesetting" panose="03020402040406030203" pitchFamily="66" charset="-78"/>
            </a:endParaRPr>
          </a:p>
          <a:p>
            <a:pPr rtl="1"/>
            <a:r>
              <a:rPr lang="fr-MA" b="1" dirty="0" smtClean="0">
                <a:latin typeface="Arabic Typesetting" panose="03020402040406030203" pitchFamily="66" charset="-78"/>
                <a:ea typeface="+mj-ea"/>
                <a:cs typeface="Arabic Typesetting" panose="03020402040406030203" pitchFamily="66" charset="-78"/>
              </a:rPr>
              <a:t>STU</a:t>
            </a:r>
            <a:endParaRPr lang="ar-MA" b="1" dirty="0">
              <a:latin typeface="Arabic Typesetting" panose="03020402040406030203" pitchFamily="66" charset="-78"/>
              <a:ea typeface="+mj-ea"/>
              <a:cs typeface="Arabic Typesetting" panose="03020402040406030203" pitchFamily="66" charset="-78"/>
            </a:endParaRPr>
          </a:p>
        </p:txBody>
      </p:sp>
      <p:cxnSp>
        <p:nvCxnSpPr>
          <p:cNvPr id="27" name="Connecteur en arc 26"/>
          <p:cNvCxnSpPr>
            <a:endCxn id="28" idx="0"/>
          </p:cNvCxnSpPr>
          <p:nvPr/>
        </p:nvCxnSpPr>
        <p:spPr>
          <a:xfrm rot="5400000">
            <a:off x="4274631" y="1396420"/>
            <a:ext cx="2894670" cy="234573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Sous-titre 2"/>
          <p:cNvSpPr txBox="1">
            <a:spLocks/>
          </p:cNvSpPr>
          <p:nvPr/>
        </p:nvSpPr>
        <p:spPr>
          <a:xfrm>
            <a:off x="2597585" y="4016620"/>
            <a:ext cx="3903030" cy="9537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a:latin typeface="Arabic Typesetting" panose="03020402040406030203" pitchFamily="66" charset="-78"/>
                <a:ea typeface="+mj-ea"/>
                <a:cs typeface="Arabic Typesetting" panose="03020402040406030203" pitchFamily="66" charset="-78"/>
              </a:rPr>
              <a:t>مسلك علوم </a:t>
            </a:r>
            <a:r>
              <a:rPr lang="ar-MA" b="1" dirty="0" smtClean="0">
                <a:latin typeface="Arabic Typesetting" panose="03020402040406030203" pitchFamily="66" charset="-78"/>
                <a:ea typeface="+mj-ea"/>
                <a:cs typeface="Arabic Typesetting" panose="03020402040406030203" pitchFamily="66" charset="-78"/>
              </a:rPr>
              <a:t>الحياة</a:t>
            </a:r>
            <a:endParaRPr lang="fr-MA" b="1" dirty="0" smtClean="0">
              <a:latin typeface="Arabic Typesetting" panose="03020402040406030203" pitchFamily="66" charset="-78"/>
              <a:ea typeface="+mj-ea"/>
              <a:cs typeface="Arabic Typesetting" panose="03020402040406030203" pitchFamily="66" charset="-78"/>
            </a:endParaRPr>
          </a:p>
          <a:p>
            <a:pPr rtl="1"/>
            <a:r>
              <a:rPr lang="fr-MA" b="1" dirty="0" smtClean="0">
                <a:latin typeface="Arabic Typesetting" panose="03020402040406030203" pitchFamily="66" charset="-78"/>
                <a:ea typeface="+mj-ea"/>
                <a:cs typeface="Arabic Typesetting" panose="03020402040406030203" pitchFamily="66" charset="-78"/>
              </a:rPr>
              <a:t>SVI</a:t>
            </a:r>
            <a:endParaRPr lang="ar-MA" b="1" dirty="0">
              <a:latin typeface="Arabic Typesetting" panose="03020402040406030203" pitchFamily="66" charset="-78"/>
              <a:ea typeface="+mj-ea"/>
              <a:cs typeface="Arabic Typesetting" panose="03020402040406030203" pitchFamily="66" charset="-78"/>
            </a:endParaRPr>
          </a:p>
        </p:txBody>
      </p:sp>
      <p:pic>
        <p:nvPicPr>
          <p:cNvPr id="34" name="Imag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171" y="148442"/>
            <a:ext cx="1859725" cy="936370"/>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36" name="Imag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6743" y="3135620"/>
            <a:ext cx="1070755" cy="877836"/>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37" name="Imag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1386" y="4208676"/>
            <a:ext cx="1242980" cy="836104"/>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38" name="Imag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4442" y="5016450"/>
            <a:ext cx="1263997" cy="775651"/>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39" name="Imag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115" y="4848318"/>
            <a:ext cx="1059027" cy="864988"/>
          </a:xfrm>
          <a:prstGeom prst="roundRect">
            <a:avLst>
              <a:gd name="adj" fmla="val 16667"/>
            </a:avLst>
          </a:prstGeom>
          <a:ln>
            <a:noFill/>
          </a:ln>
          <a:effectLst>
            <a:outerShdw blurRad="152400" dist="12000" dir="900000" sy="98000" kx="110000" ky="200000" algn="tl" rotWithShape="0">
              <a:srgbClr val="000000">
                <a:alpha val="30000"/>
              </a:srgbClr>
            </a:outerShdw>
          </a:effectLst>
        </p:spPr>
      </p:pic>
      <p:cxnSp>
        <p:nvCxnSpPr>
          <p:cNvPr id="40" name="Connecteur en arc 39"/>
          <p:cNvCxnSpPr/>
          <p:nvPr/>
        </p:nvCxnSpPr>
        <p:spPr>
          <a:xfrm rot="10800000" flipV="1">
            <a:off x="3566987" y="1130942"/>
            <a:ext cx="3528475" cy="196532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Sous-titre 2"/>
          <p:cNvSpPr txBox="1">
            <a:spLocks/>
          </p:cNvSpPr>
          <p:nvPr/>
        </p:nvSpPr>
        <p:spPr>
          <a:xfrm>
            <a:off x="1262112" y="3224628"/>
            <a:ext cx="3903030" cy="9537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a:latin typeface="Arabic Typesetting" panose="03020402040406030203" pitchFamily="66" charset="-78"/>
                <a:ea typeface="+mj-ea"/>
                <a:cs typeface="Arabic Typesetting" panose="03020402040406030203" pitchFamily="66" charset="-78"/>
              </a:rPr>
              <a:t>مسلك </a:t>
            </a:r>
            <a:r>
              <a:rPr lang="ar-MA" b="1" dirty="0" smtClean="0">
                <a:latin typeface="Arabic Typesetting" panose="03020402040406030203" pitchFamily="66" charset="-78"/>
                <a:ea typeface="+mj-ea"/>
                <a:cs typeface="Arabic Typesetting" panose="03020402040406030203" pitchFamily="66" charset="-78"/>
              </a:rPr>
              <a:t>الرياضيات و التطبيقات</a:t>
            </a:r>
            <a:endParaRPr lang="fr-MA" b="1" dirty="0" smtClean="0">
              <a:latin typeface="Arabic Typesetting" panose="03020402040406030203" pitchFamily="66" charset="-78"/>
              <a:ea typeface="+mj-ea"/>
              <a:cs typeface="Arabic Typesetting" panose="03020402040406030203" pitchFamily="66" charset="-78"/>
            </a:endParaRPr>
          </a:p>
          <a:p>
            <a:pPr rtl="1"/>
            <a:r>
              <a:rPr lang="fr-MA" b="1" dirty="0" smtClean="0">
                <a:latin typeface="Arabic Typesetting" panose="03020402040406030203" pitchFamily="66" charset="-78"/>
                <a:ea typeface="+mj-ea"/>
                <a:cs typeface="Arabic Typesetting" panose="03020402040406030203" pitchFamily="66" charset="-78"/>
              </a:rPr>
              <a:t>SMA</a:t>
            </a:r>
            <a:endParaRPr lang="ar-MA" b="1" dirty="0">
              <a:latin typeface="Arabic Typesetting" panose="03020402040406030203" pitchFamily="66" charset="-78"/>
              <a:ea typeface="+mj-ea"/>
              <a:cs typeface="Arabic Typesetting" panose="03020402040406030203" pitchFamily="66" charset="-78"/>
            </a:endParaRPr>
          </a:p>
        </p:txBody>
      </p:sp>
      <p:pic>
        <p:nvPicPr>
          <p:cNvPr id="44" name="Imag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4542" y="4013456"/>
            <a:ext cx="1148269" cy="682561"/>
          </a:xfrm>
          <a:prstGeom prst="roundRect">
            <a:avLst>
              <a:gd name="adj" fmla="val 16667"/>
            </a:avLst>
          </a:prstGeom>
          <a:ln>
            <a:noFill/>
          </a:ln>
          <a:effectLst>
            <a:outerShdw blurRad="152400" dist="12000" dir="900000" sy="98000" kx="110000" ky="200000" algn="tl" rotWithShape="0">
              <a:srgbClr val="000000">
                <a:alpha val="30000"/>
              </a:srgbClr>
            </a:outerShdw>
          </a:effectLst>
        </p:spPr>
      </p:pic>
      <p:cxnSp>
        <p:nvCxnSpPr>
          <p:cNvPr id="45" name="Connecteur en arc 44"/>
          <p:cNvCxnSpPr/>
          <p:nvPr/>
        </p:nvCxnSpPr>
        <p:spPr>
          <a:xfrm rot="10800000" flipV="1">
            <a:off x="1972884" y="1072617"/>
            <a:ext cx="4159160" cy="166336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Sous-titre 2"/>
          <p:cNvSpPr txBox="1">
            <a:spLocks/>
          </p:cNvSpPr>
          <p:nvPr/>
        </p:nvSpPr>
        <p:spPr>
          <a:xfrm>
            <a:off x="-498814" y="2764518"/>
            <a:ext cx="3903030" cy="9537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a:latin typeface="Arabic Typesetting" panose="03020402040406030203" pitchFamily="66" charset="-78"/>
                <a:ea typeface="+mj-ea"/>
                <a:cs typeface="Arabic Typesetting" panose="03020402040406030203" pitchFamily="66" charset="-78"/>
              </a:rPr>
              <a:t>مسلك </a:t>
            </a:r>
            <a:r>
              <a:rPr lang="ar-MA" b="1" dirty="0" smtClean="0">
                <a:latin typeface="Arabic Typesetting" panose="03020402040406030203" pitchFamily="66" charset="-78"/>
                <a:ea typeface="+mj-ea"/>
                <a:cs typeface="Arabic Typesetting" panose="03020402040406030203" pitchFamily="66" charset="-78"/>
              </a:rPr>
              <a:t>الرياضيات و </a:t>
            </a:r>
            <a:r>
              <a:rPr lang="ar-MA" b="1" dirty="0" err="1" smtClean="0">
                <a:latin typeface="Arabic Typesetting" panose="03020402040406030203" pitchFamily="66" charset="-78"/>
                <a:ea typeface="+mj-ea"/>
                <a:cs typeface="Arabic Typesetting" panose="03020402040406030203" pitchFamily="66" charset="-78"/>
              </a:rPr>
              <a:t>المعلوميات</a:t>
            </a:r>
            <a:endParaRPr lang="fr-MA" b="1" dirty="0" smtClean="0">
              <a:latin typeface="Arabic Typesetting" panose="03020402040406030203" pitchFamily="66" charset="-78"/>
              <a:ea typeface="+mj-ea"/>
              <a:cs typeface="Arabic Typesetting" panose="03020402040406030203" pitchFamily="66" charset="-78"/>
            </a:endParaRPr>
          </a:p>
          <a:p>
            <a:pPr rtl="1"/>
            <a:r>
              <a:rPr lang="fr-MA" b="1" dirty="0" smtClean="0">
                <a:latin typeface="Arabic Typesetting" panose="03020402040406030203" pitchFamily="66" charset="-78"/>
                <a:ea typeface="+mj-ea"/>
                <a:cs typeface="Arabic Typesetting" panose="03020402040406030203" pitchFamily="66" charset="-78"/>
              </a:rPr>
              <a:t>SMI</a:t>
            </a:r>
            <a:endParaRPr lang="ar-MA" b="1" dirty="0">
              <a:latin typeface="Arabic Typesetting" panose="03020402040406030203" pitchFamily="66" charset="-78"/>
              <a:ea typeface="+mj-ea"/>
              <a:cs typeface="Arabic Typesetting" panose="03020402040406030203" pitchFamily="66" charset="-78"/>
            </a:endParaRPr>
          </a:p>
        </p:txBody>
      </p:sp>
      <p:pic>
        <p:nvPicPr>
          <p:cNvPr id="47" name="Imag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3005" y="3519934"/>
            <a:ext cx="1125779" cy="917921"/>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Tree>
    <p:extLst>
      <p:ext uri="{BB962C8B-B14F-4D97-AF65-F5344CB8AC3E}">
        <p14:creationId xmlns:p14="http://schemas.microsoft.com/office/powerpoint/2010/main" val="747406471"/>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50"/>
                                        <p:tgtEl>
                                          <p:spTgt spid="4"/>
                                        </p:tgtEl>
                                      </p:cBhvr>
                                    </p:animEffect>
                                  </p:childTnLst>
                                </p:cTn>
                              </p:par>
                              <p:par>
                                <p:cTn id="8" presetID="2" presetClass="entr" presetSubtype="8"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10" fill="hold"/>
                                        <p:tgtEl>
                                          <p:spTgt spid="34"/>
                                        </p:tgtEl>
                                        <p:attrNameLst>
                                          <p:attrName>ppt_x</p:attrName>
                                        </p:attrNameLst>
                                      </p:cBhvr>
                                      <p:tavLst>
                                        <p:tav tm="0">
                                          <p:val>
                                            <p:strVal val="0-#ppt_w/2"/>
                                          </p:val>
                                        </p:tav>
                                        <p:tav tm="100000">
                                          <p:val>
                                            <p:strVal val="#ppt_x"/>
                                          </p:val>
                                        </p:tav>
                                      </p:tavLst>
                                    </p:anim>
                                    <p:anim calcmode="lin" valueType="num">
                                      <p:cBhvr additive="base">
                                        <p:cTn id="11" dur="10" fill="hold"/>
                                        <p:tgtEl>
                                          <p:spTgt spid="34"/>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10" fill="hold"/>
                                        <p:tgtEl>
                                          <p:spTgt spid="36"/>
                                        </p:tgtEl>
                                        <p:attrNameLst>
                                          <p:attrName>ppt_x</p:attrName>
                                        </p:attrNameLst>
                                      </p:cBhvr>
                                      <p:tavLst>
                                        <p:tav tm="0">
                                          <p:val>
                                            <p:strVal val="0-#ppt_w/2"/>
                                          </p:val>
                                        </p:tav>
                                        <p:tav tm="100000">
                                          <p:val>
                                            <p:strVal val="#ppt_x"/>
                                          </p:val>
                                        </p:tav>
                                      </p:tavLst>
                                    </p:anim>
                                    <p:anim calcmode="lin" valueType="num">
                                      <p:cBhvr additive="base">
                                        <p:cTn id="22" dur="10" fill="hold"/>
                                        <p:tgtEl>
                                          <p:spTgt spid="36"/>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250"/>
                                        <p:tgtEl>
                                          <p:spTgt spid="1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par>
                                <p:cTn id="30" presetID="2" presetClass="entr" presetSubtype="8"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10" fill="hold"/>
                                        <p:tgtEl>
                                          <p:spTgt spid="37"/>
                                        </p:tgtEl>
                                        <p:attrNameLst>
                                          <p:attrName>ppt_x</p:attrName>
                                        </p:attrNameLst>
                                      </p:cBhvr>
                                      <p:tavLst>
                                        <p:tav tm="0">
                                          <p:val>
                                            <p:strVal val="0-#ppt_w/2"/>
                                          </p:val>
                                        </p:tav>
                                        <p:tav tm="100000">
                                          <p:val>
                                            <p:strVal val="#ppt_x"/>
                                          </p:val>
                                        </p:tav>
                                      </p:tavLst>
                                    </p:anim>
                                    <p:anim calcmode="lin" valueType="num">
                                      <p:cBhvr additive="base">
                                        <p:cTn id="33" dur="1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25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250"/>
                                        <p:tgtEl>
                                          <p:spTgt spid="2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par>
                                <p:cTn id="41" presetID="2" presetClass="entr" presetSubtype="8"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10" fill="hold"/>
                                        <p:tgtEl>
                                          <p:spTgt spid="38"/>
                                        </p:tgtEl>
                                        <p:attrNameLst>
                                          <p:attrName>ppt_x</p:attrName>
                                        </p:attrNameLst>
                                      </p:cBhvr>
                                      <p:tavLst>
                                        <p:tav tm="0">
                                          <p:val>
                                            <p:strVal val="0-#ppt_w/2"/>
                                          </p:val>
                                        </p:tav>
                                        <p:tav tm="100000">
                                          <p:val>
                                            <p:strVal val="#ppt_x"/>
                                          </p:val>
                                        </p:tav>
                                      </p:tavLst>
                                    </p:anim>
                                    <p:anim calcmode="lin" valueType="num">
                                      <p:cBhvr additive="base">
                                        <p:cTn id="44" dur="10" fill="hold"/>
                                        <p:tgtEl>
                                          <p:spTgt spid="38"/>
                                        </p:tgtEl>
                                        <p:attrNameLst>
                                          <p:attrName>ppt_y</p:attrName>
                                        </p:attrNameLst>
                                      </p:cBhvr>
                                      <p:tavLst>
                                        <p:tav tm="0">
                                          <p:val>
                                            <p:strVal val="#ppt_y"/>
                                          </p:val>
                                        </p:tav>
                                        <p:tav tm="100000">
                                          <p:val>
                                            <p:strVal val="#ppt_y"/>
                                          </p:val>
                                        </p:tav>
                                      </p:tavLst>
                                    </p:anim>
                                  </p:childTnLst>
                                </p:cTn>
                              </p:par>
                            </p:childTnLst>
                          </p:cTn>
                        </p:par>
                        <p:par>
                          <p:cTn id="45" fill="hold">
                            <p:stCondLst>
                              <p:cond delay="1750"/>
                            </p:stCondLst>
                            <p:childTnLst>
                              <p:par>
                                <p:cTn id="46" presetID="22" presetClass="entr" presetSubtype="2"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250"/>
                                        <p:tgtEl>
                                          <p:spTgt spid="27"/>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par>
                                <p:cTn id="52" presetID="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10" fill="hold"/>
                                        <p:tgtEl>
                                          <p:spTgt spid="39"/>
                                        </p:tgtEl>
                                        <p:attrNameLst>
                                          <p:attrName>ppt_x</p:attrName>
                                        </p:attrNameLst>
                                      </p:cBhvr>
                                      <p:tavLst>
                                        <p:tav tm="0">
                                          <p:val>
                                            <p:strVal val="0-#ppt_w/2"/>
                                          </p:val>
                                        </p:tav>
                                        <p:tav tm="100000">
                                          <p:val>
                                            <p:strVal val="#ppt_x"/>
                                          </p:val>
                                        </p:tav>
                                      </p:tavLst>
                                    </p:anim>
                                    <p:anim calcmode="lin" valueType="num">
                                      <p:cBhvr additive="base">
                                        <p:cTn id="55" dur="10" fill="hold"/>
                                        <p:tgtEl>
                                          <p:spTgt spid="39"/>
                                        </p:tgtEl>
                                        <p:attrNameLst>
                                          <p:attrName>ppt_y</p:attrName>
                                        </p:attrNameLst>
                                      </p:cBhvr>
                                      <p:tavLst>
                                        <p:tav tm="0">
                                          <p:val>
                                            <p:strVal val="#ppt_y"/>
                                          </p:val>
                                        </p:tav>
                                        <p:tav tm="100000">
                                          <p:val>
                                            <p:strVal val="#ppt_y"/>
                                          </p:val>
                                        </p:tav>
                                      </p:tavLst>
                                    </p:anim>
                                  </p:childTnLst>
                                </p:cTn>
                              </p:par>
                            </p:childTnLst>
                          </p:cTn>
                        </p:par>
                        <p:par>
                          <p:cTn id="56" fill="hold">
                            <p:stCondLst>
                              <p:cond delay="2250"/>
                            </p:stCondLst>
                            <p:childTnLst>
                              <p:par>
                                <p:cTn id="57" presetID="22" presetClass="entr" presetSubtype="2"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right)">
                                      <p:cBhvr>
                                        <p:cTn id="59" dur="250"/>
                                        <p:tgtEl>
                                          <p:spTgt spid="40"/>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up)">
                                      <p:cBhvr>
                                        <p:cTn id="62" dur="500"/>
                                        <p:tgtEl>
                                          <p:spTgt spid="41"/>
                                        </p:tgtEl>
                                      </p:cBhvr>
                                    </p:animEffect>
                                  </p:childTnLst>
                                </p:cTn>
                              </p:par>
                              <p:par>
                                <p:cTn id="63" presetID="2" presetClass="entr" presetSubtype="8"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10" fill="hold"/>
                                        <p:tgtEl>
                                          <p:spTgt spid="44"/>
                                        </p:tgtEl>
                                        <p:attrNameLst>
                                          <p:attrName>ppt_x</p:attrName>
                                        </p:attrNameLst>
                                      </p:cBhvr>
                                      <p:tavLst>
                                        <p:tav tm="0">
                                          <p:val>
                                            <p:strVal val="0-#ppt_w/2"/>
                                          </p:val>
                                        </p:tav>
                                        <p:tav tm="100000">
                                          <p:val>
                                            <p:strVal val="#ppt_x"/>
                                          </p:val>
                                        </p:tav>
                                      </p:tavLst>
                                    </p:anim>
                                    <p:anim calcmode="lin" valueType="num">
                                      <p:cBhvr additive="base">
                                        <p:cTn id="66" dur="10" fill="hold"/>
                                        <p:tgtEl>
                                          <p:spTgt spid="44"/>
                                        </p:tgtEl>
                                        <p:attrNameLst>
                                          <p:attrName>ppt_y</p:attrName>
                                        </p:attrNameLst>
                                      </p:cBhvr>
                                      <p:tavLst>
                                        <p:tav tm="0">
                                          <p:val>
                                            <p:strVal val="#ppt_y"/>
                                          </p:val>
                                        </p:tav>
                                        <p:tav tm="100000">
                                          <p:val>
                                            <p:strVal val="#ppt_y"/>
                                          </p:val>
                                        </p:tav>
                                      </p:tavLst>
                                    </p:anim>
                                  </p:childTnLst>
                                </p:cTn>
                              </p:par>
                            </p:childTnLst>
                          </p:cTn>
                        </p:par>
                        <p:par>
                          <p:cTn id="67" fill="hold">
                            <p:stCondLst>
                              <p:cond delay="2750"/>
                            </p:stCondLst>
                            <p:childTnLst>
                              <p:par>
                                <p:cTn id="68" presetID="22" presetClass="entr" presetSubtype="2"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right)">
                                      <p:cBhvr>
                                        <p:cTn id="70" dur="250"/>
                                        <p:tgtEl>
                                          <p:spTgt spid="45"/>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up)">
                                      <p:cBhvr>
                                        <p:cTn id="73" dur="500"/>
                                        <p:tgtEl>
                                          <p:spTgt spid="46"/>
                                        </p:tgtEl>
                                      </p:cBhvr>
                                    </p:animEffect>
                                  </p:childTnLst>
                                </p:cTn>
                              </p:par>
                              <p:par>
                                <p:cTn id="74" presetID="2" presetClass="entr" presetSubtype="8"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10" fill="hold"/>
                                        <p:tgtEl>
                                          <p:spTgt spid="47"/>
                                        </p:tgtEl>
                                        <p:attrNameLst>
                                          <p:attrName>ppt_x</p:attrName>
                                        </p:attrNameLst>
                                      </p:cBhvr>
                                      <p:tavLst>
                                        <p:tav tm="0">
                                          <p:val>
                                            <p:strVal val="0-#ppt_w/2"/>
                                          </p:val>
                                        </p:tav>
                                        <p:tav tm="100000">
                                          <p:val>
                                            <p:strVal val="#ppt_x"/>
                                          </p:val>
                                        </p:tav>
                                      </p:tavLst>
                                    </p:anim>
                                    <p:anim calcmode="lin" valueType="num">
                                      <p:cBhvr additive="base">
                                        <p:cTn id="77" dur="1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P spid="22" grpId="0"/>
      <p:bldP spid="28" grpId="0"/>
      <p:bldP spid="41" grpId="0"/>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us-titre 2"/>
          <p:cNvSpPr txBox="1">
            <a:spLocks/>
          </p:cNvSpPr>
          <p:nvPr/>
        </p:nvSpPr>
        <p:spPr>
          <a:xfrm>
            <a:off x="1506018" y="883130"/>
            <a:ext cx="8608423" cy="902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5400" b="1">
                <a:latin typeface="Arabic Typesetting" panose="03020402040406030203" pitchFamily="66" charset="-78"/>
                <a:ea typeface="+mj-ea"/>
                <a:cs typeface="Arabic Typesetting" panose="03020402040406030203" pitchFamily="66" charset="-78"/>
              </a:rPr>
              <a:t>كليات العلوم القانونية و الاقتصادية</a:t>
            </a:r>
            <a:r>
              <a:rPr lang="en-US" sz="5400" b="1">
                <a:latin typeface="Arabic Typesetting" panose="03020402040406030203" pitchFamily="66" charset="-78"/>
                <a:ea typeface="+mj-ea"/>
                <a:cs typeface="Arabic Typesetting" panose="03020402040406030203" pitchFamily="66" charset="-78"/>
              </a:rPr>
              <a:t>FSJES </a:t>
            </a:r>
            <a:endParaRPr lang="ar-MA" sz="5400" b="1" dirty="0">
              <a:latin typeface="Arabic Typesetting" panose="03020402040406030203" pitchFamily="66" charset="-78"/>
              <a:ea typeface="+mj-ea"/>
              <a:cs typeface="Arabic Typesetting" panose="03020402040406030203" pitchFamily="66" charset="-78"/>
            </a:endParaRPr>
          </a:p>
        </p:txBody>
      </p:sp>
      <p:sp>
        <p:nvSpPr>
          <p:cNvPr id="16" name="Forme libre 15">
            <a:hlinkClick r:id="rId2" action="ppaction://hlinkfile"/>
          </p:cNvPr>
          <p:cNvSpPr/>
          <p:nvPr/>
        </p:nvSpPr>
        <p:spPr>
          <a:xfrm>
            <a:off x="3756988" y="3472820"/>
            <a:ext cx="4564780" cy="139772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3200" b="1" dirty="0" smtClean="0">
                <a:solidFill>
                  <a:srgbClr val="002060"/>
                </a:solidFill>
              </a:rPr>
              <a:t>مسلك القانون بالفرنسية</a:t>
            </a:r>
          </a:p>
          <a:p>
            <a:pPr algn="ctr" defTabSz="1333500">
              <a:lnSpc>
                <a:spcPct val="90000"/>
              </a:lnSpc>
              <a:spcBef>
                <a:spcPct val="0"/>
              </a:spcBef>
              <a:spcAft>
                <a:spcPct val="35000"/>
              </a:spcAft>
            </a:pPr>
            <a:r>
              <a:rPr lang="en-US" sz="3200" b="1" dirty="0" err="1" smtClean="0">
                <a:solidFill>
                  <a:srgbClr val="002060"/>
                </a:solidFill>
              </a:rPr>
              <a:t>Droit</a:t>
            </a:r>
            <a:r>
              <a:rPr lang="en-US" sz="3200" b="1" dirty="0" smtClean="0">
                <a:solidFill>
                  <a:srgbClr val="002060"/>
                </a:solidFill>
              </a:rPr>
              <a:t> </a:t>
            </a:r>
            <a:r>
              <a:rPr lang="en-US" sz="3200" b="1" dirty="0" err="1" smtClean="0">
                <a:solidFill>
                  <a:srgbClr val="002060"/>
                </a:solidFill>
              </a:rPr>
              <a:t>Français</a:t>
            </a:r>
            <a:endParaRPr lang="ar-MA" sz="3200" b="1" dirty="0">
              <a:solidFill>
                <a:srgbClr val="002060"/>
              </a:solidFill>
            </a:endParaRPr>
          </a:p>
        </p:txBody>
      </p:sp>
      <p:sp>
        <p:nvSpPr>
          <p:cNvPr id="18" name="Forme libre 17">
            <a:hlinkClick r:id="rId3" action="ppaction://hlinkfile"/>
          </p:cNvPr>
          <p:cNvSpPr/>
          <p:nvPr/>
        </p:nvSpPr>
        <p:spPr>
          <a:xfrm>
            <a:off x="3821574" y="2075095"/>
            <a:ext cx="4435608" cy="139772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3600" b="1" dirty="0" smtClean="0">
                <a:solidFill>
                  <a:srgbClr val="002060"/>
                </a:solidFill>
              </a:rPr>
              <a:t>مسلك القانون بالعربية</a:t>
            </a:r>
          </a:p>
          <a:p>
            <a:pPr algn="ctr" defTabSz="1333500">
              <a:lnSpc>
                <a:spcPct val="90000"/>
              </a:lnSpc>
              <a:spcBef>
                <a:spcPct val="0"/>
              </a:spcBef>
              <a:spcAft>
                <a:spcPct val="35000"/>
              </a:spcAft>
            </a:pPr>
            <a:r>
              <a:rPr lang="fr-MA" sz="3600" b="1" dirty="0" smtClean="0">
                <a:solidFill>
                  <a:srgbClr val="002060"/>
                </a:solidFill>
              </a:rPr>
              <a:t>Droit Arabe</a:t>
            </a:r>
            <a:endParaRPr lang="ar-MA" sz="3600" b="1" dirty="0">
              <a:solidFill>
                <a:srgbClr val="002060"/>
              </a:solidFill>
            </a:endParaRPr>
          </a:p>
        </p:txBody>
      </p:sp>
      <p:sp>
        <p:nvSpPr>
          <p:cNvPr id="23" name="Forme libre 22">
            <a:hlinkClick r:id="rId4" action="ppaction://hlinkfile"/>
          </p:cNvPr>
          <p:cNvSpPr/>
          <p:nvPr/>
        </p:nvSpPr>
        <p:spPr>
          <a:xfrm>
            <a:off x="3593702" y="4870545"/>
            <a:ext cx="4891352" cy="139772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ar-MA" sz="3600" b="1" dirty="0" smtClean="0">
                <a:solidFill>
                  <a:srgbClr val="002060"/>
                </a:solidFill>
              </a:rPr>
              <a:t>مسلك الاقتصاد و التدبير</a:t>
            </a:r>
            <a:endParaRPr lang="fr-MA" sz="3600" b="1" dirty="0" smtClean="0">
              <a:solidFill>
                <a:srgbClr val="002060"/>
              </a:solidFill>
            </a:endParaRPr>
          </a:p>
          <a:p>
            <a:pPr algn="ctr" defTabSz="1333500">
              <a:lnSpc>
                <a:spcPct val="90000"/>
              </a:lnSpc>
              <a:spcBef>
                <a:spcPct val="0"/>
              </a:spcBef>
              <a:spcAft>
                <a:spcPct val="35000"/>
              </a:spcAft>
            </a:pPr>
            <a:r>
              <a:rPr lang="fr-MA" sz="3600" b="1" dirty="0" smtClean="0">
                <a:solidFill>
                  <a:srgbClr val="002060"/>
                </a:solidFill>
              </a:rPr>
              <a:t>Economie et Gestion</a:t>
            </a:r>
            <a:endParaRPr lang="ar-MA" sz="3600" b="1" dirty="0">
              <a:solidFill>
                <a:srgbClr val="002060"/>
              </a:solidFill>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2377" y="568256"/>
            <a:ext cx="1985553" cy="1113008"/>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9" name="Rectangle 8"/>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266598212"/>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50"/>
                                        <p:tgtEl>
                                          <p:spTgt spid="12"/>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 fill="hold"/>
                                        <p:tgtEl>
                                          <p:spTgt spid="8"/>
                                        </p:tgtEl>
                                        <p:attrNameLst>
                                          <p:attrName>ppt_x</p:attrName>
                                        </p:attrNameLst>
                                      </p:cBhvr>
                                      <p:tavLst>
                                        <p:tav tm="0">
                                          <p:val>
                                            <p:strVal val="1+#ppt_w/2"/>
                                          </p:val>
                                        </p:tav>
                                        <p:tav tm="100000">
                                          <p:val>
                                            <p:strVal val="#ppt_x"/>
                                          </p:val>
                                        </p:tav>
                                      </p:tavLst>
                                    </p:anim>
                                    <p:anim calcmode="lin" valueType="num">
                                      <p:cBhvr additive="base">
                                        <p:cTn id="11" dur="1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5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9" presetClass="entr" presetSubtype="0" accel="10000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5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23" dur="25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24" dur="25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25" dur="25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39" presetClass="entr" presetSubtype="0" accel="10000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25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30" dur="25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31" dur="25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32" dur="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8"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839" y="184198"/>
            <a:ext cx="1582568" cy="69326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9" name="Rectangle 18"/>
          <p:cNvSpPr/>
          <p:nvPr/>
        </p:nvSpPr>
        <p:spPr>
          <a:xfrm>
            <a:off x="2159231" y="151213"/>
            <a:ext cx="9886995" cy="769441"/>
          </a:xfrm>
          <a:prstGeom prst="rect">
            <a:avLst/>
          </a:prstGeom>
        </p:spPr>
        <p:txBody>
          <a:bodyPr wrap="square">
            <a:spAutoFit/>
          </a:bodyPr>
          <a:lstStyle/>
          <a:p>
            <a:pPr algn="r" rtl="1"/>
            <a:r>
              <a:rPr lang="ar-MA" sz="4400" b="1" dirty="0">
                <a:solidFill>
                  <a:srgbClr val="002060"/>
                </a:solidFill>
                <a:latin typeface="Arabic Typesetting" panose="03020402040406030203" pitchFamily="66" charset="-78"/>
                <a:ea typeface="+mj-ea"/>
                <a:cs typeface="Arabic Typesetting" panose="03020402040406030203" pitchFamily="66" charset="-78"/>
              </a:rPr>
              <a:t>الشعب المتاحة </a:t>
            </a:r>
            <a:r>
              <a:rPr lang="ar-MA" sz="4400" b="1" dirty="0" smtClean="0">
                <a:solidFill>
                  <a:srgbClr val="002060"/>
                </a:solidFill>
                <a:latin typeface="Arabic Typesetting" panose="03020402040406030203" pitchFamily="66" charset="-78"/>
                <a:ea typeface="+mj-ea"/>
                <a:cs typeface="Arabic Typesetting" panose="03020402040406030203" pitchFamily="66" charset="-78"/>
              </a:rPr>
              <a:t>لباكالوريا علمية في مؤسسات التكوين المهني</a:t>
            </a:r>
            <a:endParaRPr lang="ar-MA" sz="4400" b="1" dirty="0">
              <a:solidFill>
                <a:srgbClr val="002060"/>
              </a:solidFill>
              <a:latin typeface="Arabic Typesetting" panose="03020402040406030203" pitchFamily="66" charset="-78"/>
              <a:ea typeface="+mj-ea"/>
              <a:cs typeface="Arabic Typesetting" panose="03020402040406030203" pitchFamily="66" charset="-78"/>
            </a:endParaRPr>
          </a:p>
        </p:txBody>
      </p:sp>
      <p:sp>
        <p:nvSpPr>
          <p:cNvPr id="20" name="Rectangle 19"/>
          <p:cNvSpPr/>
          <p:nvPr/>
        </p:nvSpPr>
        <p:spPr>
          <a:xfrm>
            <a:off x="677815" y="805392"/>
            <a:ext cx="11396869" cy="707886"/>
          </a:xfrm>
          <a:prstGeom prst="rect">
            <a:avLst/>
          </a:prstGeom>
        </p:spPr>
        <p:txBody>
          <a:bodyPr wrap="square">
            <a:spAutoFit/>
          </a:bodyPr>
          <a:lstStyle/>
          <a:p>
            <a:pPr algn="r" rtl="1"/>
            <a:r>
              <a:rPr lang="ar-MA" sz="4000" b="1" dirty="0" smtClean="0">
                <a:solidFill>
                  <a:srgbClr val="002060"/>
                </a:solidFill>
                <a:latin typeface="Arabic Typesetting" panose="03020402040406030203" pitchFamily="66" charset="-78"/>
                <a:ea typeface="+mj-ea"/>
                <a:cs typeface="Arabic Typesetting" panose="03020402040406030203" pitchFamily="66" charset="-78"/>
              </a:rPr>
              <a:t>اهم القطاعات المتواجدة في مراكز التكوين المهني </a:t>
            </a:r>
            <a:r>
              <a:rPr lang="fr-FR" sz="4000" b="1" dirty="0" smtClean="0">
                <a:solidFill>
                  <a:srgbClr val="002060"/>
                </a:solidFill>
                <a:latin typeface="Arabic Typesetting" panose="03020402040406030203" pitchFamily="66" charset="-78"/>
                <a:ea typeface="+mj-ea"/>
                <a:cs typeface="Arabic Typesetting" panose="03020402040406030203" pitchFamily="66" charset="-78"/>
              </a:rPr>
              <a:t>ITA </a:t>
            </a:r>
            <a:r>
              <a:rPr lang="ar-MA" sz="4000" b="1" dirty="0" smtClean="0">
                <a:solidFill>
                  <a:srgbClr val="002060"/>
                </a:solidFill>
                <a:latin typeface="Arabic Typesetting" panose="03020402040406030203" pitchFamily="66" charset="-78"/>
                <a:ea typeface="+mj-ea"/>
                <a:cs typeface="Arabic Typesetting" panose="03020402040406030203" pitchFamily="66" charset="-78"/>
              </a:rPr>
              <a:t> و</a:t>
            </a:r>
            <a:r>
              <a:rPr lang="fr-FR" sz="4000" b="1" dirty="0" smtClean="0">
                <a:solidFill>
                  <a:srgbClr val="002060"/>
                </a:solidFill>
                <a:latin typeface="Arabic Typesetting" panose="03020402040406030203" pitchFamily="66" charset="-78"/>
                <a:ea typeface="+mj-ea"/>
                <a:cs typeface="Arabic Typesetting" panose="03020402040406030203" pitchFamily="66" charset="-78"/>
              </a:rPr>
              <a:t>ISTA</a:t>
            </a:r>
            <a:r>
              <a:rPr lang="ar-MA" sz="4000" b="1" dirty="0" smtClean="0">
                <a:solidFill>
                  <a:srgbClr val="002060"/>
                </a:solidFill>
                <a:latin typeface="Arabic Typesetting" panose="03020402040406030203" pitchFamily="66" charset="-78"/>
                <a:ea typeface="+mj-ea"/>
                <a:cs typeface="Arabic Typesetting" panose="03020402040406030203" pitchFamily="66" charset="-78"/>
              </a:rPr>
              <a:t> </a:t>
            </a:r>
            <a:r>
              <a:rPr lang="fr-FR" sz="4000" b="1" dirty="0" smtClean="0">
                <a:solidFill>
                  <a:srgbClr val="002060"/>
                </a:solidFill>
                <a:latin typeface="Arabic Typesetting" panose="03020402040406030203" pitchFamily="66" charset="-78"/>
                <a:ea typeface="+mj-ea"/>
                <a:cs typeface="Arabic Typesetting" panose="03020402040406030203" pitchFamily="66" charset="-78"/>
              </a:rPr>
              <a:t> </a:t>
            </a:r>
            <a:r>
              <a:rPr lang="ar-MA" sz="4000" b="1" dirty="0" smtClean="0">
                <a:solidFill>
                  <a:srgbClr val="002060"/>
                </a:solidFill>
                <a:latin typeface="Arabic Typesetting" panose="03020402040406030203" pitchFamily="66" charset="-78"/>
                <a:ea typeface="+mj-ea"/>
                <a:cs typeface="Arabic Typesetting" panose="03020402040406030203" pitchFamily="66" charset="-78"/>
              </a:rPr>
              <a:t>و كل قطاع يضم مجموعة من التكوينات: </a:t>
            </a:r>
            <a:endParaRPr lang="ar-MA" sz="4000" b="1" dirty="0">
              <a:solidFill>
                <a:srgbClr val="002060"/>
              </a:solidFill>
              <a:latin typeface="Arabic Typesetting" panose="03020402040406030203" pitchFamily="66" charset="-78"/>
              <a:ea typeface="+mj-ea"/>
              <a:cs typeface="Arabic Typesetting" panose="03020402040406030203" pitchFamily="66" charset="-78"/>
            </a:endParaRPr>
          </a:p>
        </p:txBody>
      </p:sp>
      <p:sp>
        <p:nvSpPr>
          <p:cNvPr id="35" name="Forme libre 34">
            <a:hlinkClick r:id="rId3" action="ppaction://hlinkfile"/>
          </p:cNvPr>
          <p:cNvSpPr/>
          <p:nvPr/>
        </p:nvSpPr>
        <p:spPr>
          <a:xfrm>
            <a:off x="412439" y="1874742"/>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Actions Sociales</a:t>
            </a:r>
            <a:endParaRPr lang="en-US" b="1" dirty="0">
              <a:solidFill>
                <a:srgbClr val="002060"/>
              </a:solidFill>
            </a:endParaRPr>
          </a:p>
        </p:txBody>
      </p:sp>
      <p:sp>
        <p:nvSpPr>
          <p:cNvPr id="49" name="Forme libre 48">
            <a:hlinkClick r:id="rId3" action="ppaction://hlinkfile"/>
          </p:cNvPr>
          <p:cNvSpPr/>
          <p:nvPr/>
        </p:nvSpPr>
        <p:spPr>
          <a:xfrm>
            <a:off x="2666242" y="1874742"/>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Arts graphiques</a:t>
            </a:r>
            <a:endParaRPr lang="en-US" b="1" dirty="0">
              <a:solidFill>
                <a:srgbClr val="002060"/>
              </a:solidFill>
            </a:endParaRPr>
          </a:p>
        </p:txBody>
      </p:sp>
      <p:sp>
        <p:nvSpPr>
          <p:cNvPr id="50" name="Forme libre 49">
            <a:hlinkClick r:id="rId3" action="ppaction://hlinkfile"/>
          </p:cNvPr>
          <p:cNvSpPr/>
          <p:nvPr/>
        </p:nvSpPr>
        <p:spPr>
          <a:xfrm>
            <a:off x="5068180" y="1874742"/>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Construction Métallique</a:t>
            </a:r>
            <a:endParaRPr lang="en-US" b="1" dirty="0">
              <a:solidFill>
                <a:srgbClr val="002060"/>
              </a:solidFill>
            </a:endParaRPr>
          </a:p>
        </p:txBody>
      </p:sp>
      <p:sp>
        <p:nvSpPr>
          <p:cNvPr id="51" name="Forme libre 50">
            <a:hlinkClick r:id="rId3" action="ppaction://hlinkfile"/>
          </p:cNvPr>
          <p:cNvSpPr/>
          <p:nvPr/>
        </p:nvSpPr>
        <p:spPr>
          <a:xfrm>
            <a:off x="7315515" y="1874742"/>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Génie Électrique</a:t>
            </a:r>
            <a:endParaRPr lang="en-US" b="1" dirty="0">
              <a:solidFill>
                <a:srgbClr val="002060"/>
              </a:solidFill>
            </a:endParaRPr>
          </a:p>
        </p:txBody>
      </p:sp>
      <p:sp>
        <p:nvSpPr>
          <p:cNvPr id="52" name="Forme libre 51">
            <a:hlinkClick r:id="rId3" action="ppaction://hlinkfile"/>
          </p:cNvPr>
          <p:cNvSpPr/>
          <p:nvPr/>
        </p:nvSpPr>
        <p:spPr>
          <a:xfrm>
            <a:off x="9852652" y="1907804"/>
            <a:ext cx="2034548" cy="64059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Technologies de l'information</a:t>
            </a:r>
            <a:endParaRPr lang="en-US" b="1" dirty="0">
              <a:solidFill>
                <a:srgbClr val="002060"/>
              </a:solidFill>
            </a:endParaRPr>
          </a:p>
        </p:txBody>
      </p:sp>
      <p:sp>
        <p:nvSpPr>
          <p:cNvPr id="53" name="Forme libre 52">
            <a:hlinkClick r:id="rId3" action="ppaction://hlinkfile"/>
          </p:cNvPr>
          <p:cNvSpPr/>
          <p:nvPr/>
        </p:nvSpPr>
        <p:spPr>
          <a:xfrm>
            <a:off x="412439" y="2807593"/>
            <a:ext cx="2034548" cy="81136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Administration Gestion et Commerce</a:t>
            </a:r>
            <a:endParaRPr lang="en-US" b="1" dirty="0">
              <a:solidFill>
                <a:srgbClr val="002060"/>
              </a:solidFill>
            </a:endParaRPr>
          </a:p>
        </p:txBody>
      </p:sp>
      <p:sp>
        <p:nvSpPr>
          <p:cNvPr id="54" name="Forme libre 53">
            <a:hlinkClick r:id="rId3" action="ppaction://hlinkfile"/>
          </p:cNvPr>
          <p:cNvSpPr/>
          <p:nvPr/>
        </p:nvSpPr>
        <p:spPr>
          <a:xfrm>
            <a:off x="2666242" y="2821636"/>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Arts traditionnels</a:t>
            </a:r>
            <a:endParaRPr lang="en-US" b="1" dirty="0">
              <a:solidFill>
                <a:srgbClr val="002060"/>
              </a:solidFill>
            </a:endParaRPr>
          </a:p>
        </p:txBody>
      </p:sp>
      <p:sp>
        <p:nvSpPr>
          <p:cNvPr id="55" name="Forme libre 54">
            <a:hlinkClick r:id="rId3" action="ppaction://hlinkfile"/>
          </p:cNvPr>
          <p:cNvSpPr/>
          <p:nvPr/>
        </p:nvSpPr>
        <p:spPr>
          <a:xfrm>
            <a:off x="5068180" y="2821636"/>
            <a:ext cx="2034548" cy="673654"/>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Cuir et modélisme</a:t>
            </a:r>
            <a:endParaRPr lang="en-US" b="1" dirty="0">
              <a:solidFill>
                <a:srgbClr val="002060"/>
              </a:solidFill>
            </a:endParaRPr>
          </a:p>
        </p:txBody>
      </p:sp>
      <p:sp>
        <p:nvSpPr>
          <p:cNvPr id="56" name="Forme libre 55">
            <a:hlinkClick r:id="rId3" action="ppaction://hlinkfile"/>
          </p:cNvPr>
          <p:cNvSpPr/>
          <p:nvPr/>
        </p:nvSpPr>
        <p:spPr>
          <a:xfrm>
            <a:off x="7347685" y="2821635"/>
            <a:ext cx="2034548" cy="75656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Industrie de l'automobile</a:t>
            </a:r>
            <a:endParaRPr lang="en-US" b="1" dirty="0">
              <a:solidFill>
                <a:srgbClr val="002060"/>
              </a:solidFill>
            </a:endParaRPr>
          </a:p>
        </p:txBody>
      </p:sp>
      <p:sp>
        <p:nvSpPr>
          <p:cNvPr id="57" name="Forme libre 56">
            <a:hlinkClick r:id="rId3" action="ppaction://hlinkfile"/>
          </p:cNvPr>
          <p:cNvSpPr/>
          <p:nvPr/>
        </p:nvSpPr>
        <p:spPr>
          <a:xfrm>
            <a:off x="9852652" y="2737632"/>
            <a:ext cx="2034548" cy="687312"/>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Textile et Habillement</a:t>
            </a:r>
            <a:endParaRPr lang="en-US" b="1" dirty="0">
              <a:solidFill>
                <a:srgbClr val="002060"/>
              </a:solidFill>
            </a:endParaRPr>
          </a:p>
        </p:txBody>
      </p:sp>
      <p:sp>
        <p:nvSpPr>
          <p:cNvPr id="58" name="Forme libre 57">
            <a:hlinkClick r:id="rId3" action="ppaction://hlinkfile"/>
          </p:cNvPr>
          <p:cNvSpPr/>
          <p:nvPr/>
        </p:nvSpPr>
        <p:spPr>
          <a:xfrm>
            <a:off x="412439" y="3792178"/>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Aéronautique</a:t>
            </a:r>
            <a:endParaRPr lang="en-US" b="1" dirty="0">
              <a:solidFill>
                <a:srgbClr val="002060"/>
              </a:solidFill>
            </a:endParaRPr>
          </a:p>
        </p:txBody>
      </p:sp>
      <p:sp>
        <p:nvSpPr>
          <p:cNvPr id="59" name="Forme libre 58">
            <a:hlinkClick r:id="rId3" action="ppaction://hlinkfile"/>
          </p:cNvPr>
          <p:cNvSpPr/>
          <p:nvPr/>
        </p:nvSpPr>
        <p:spPr>
          <a:xfrm>
            <a:off x="2611838" y="3768530"/>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Audio visuel et cinéma</a:t>
            </a:r>
            <a:endParaRPr lang="en-US" b="1" dirty="0">
              <a:solidFill>
                <a:srgbClr val="002060"/>
              </a:solidFill>
            </a:endParaRPr>
          </a:p>
        </p:txBody>
      </p:sp>
      <p:sp>
        <p:nvSpPr>
          <p:cNvPr id="60" name="Forme libre 59">
            <a:hlinkClick r:id="rId3" action="ppaction://hlinkfile"/>
          </p:cNvPr>
          <p:cNvSpPr/>
          <p:nvPr/>
        </p:nvSpPr>
        <p:spPr>
          <a:xfrm>
            <a:off x="5068180" y="3768530"/>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Fabrication Mécanique</a:t>
            </a:r>
            <a:endParaRPr lang="en-US" b="1" dirty="0">
              <a:solidFill>
                <a:srgbClr val="002060"/>
              </a:solidFill>
            </a:endParaRPr>
          </a:p>
        </p:txBody>
      </p:sp>
      <p:sp>
        <p:nvSpPr>
          <p:cNvPr id="61" name="Forme libre 60">
            <a:hlinkClick r:id="rId3" action="ppaction://hlinkfile"/>
          </p:cNvPr>
          <p:cNvSpPr/>
          <p:nvPr/>
        </p:nvSpPr>
        <p:spPr>
          <a:xfrm>
            <a:off x="7347685" y="3759591"/>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Offshoring</a:t>
            </a:r>
            <a:endParaRPr lang="en-US" b="1" dirty="0">
              <a:solidFill>
                <a:srgbClr val="002060"/>
              </a:solidFill>
            </a:endParaRPr>
          </a:p>
        </p:txBody>
      </p:sp>
      <p:sp>
        <p:nvSpPr>
          <p:cNvPr id="62" name="Forme libre 61">
            <a:hlinkClick r:id="rId3" action="ppaction://hlinkfile"/>
          </p:cNvPr>
          <p:cNvSpPr/>
          <p:nvPr/>
        </p:nvSpPr>
        <p:spPr>
          <a:xfrm>
            <a:off x="9852652" y="3768530"/>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Tourisme et Hôtellerie</a:t>
            </a:r>
            <a:endParaRPr lang="en-US" b="1" dirty="0">
              <a:solidFill>
                <a:srgbClr val="002060"/>
              </a:solidFill>
            </a:endParaRPr>
          </a:p>
        </p:txBody>
      </p:sp>
      <p:sp>
        <p:nvSpPr>
          <p:cNvPr id="63" name="Forme libre 62">
            <a:hlinkClick r:id="rId3" action="ppaction://hlinkfile"/>
          </p:cNvPr>
          <p:cNvSpPr/>
          <p:nvPr/>
        </p:nvSpPr>
        <p:spPr>
          <a:xfrm>
            <a:off x="412439" y="4762720"/>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Agroalimentaire</a:t>
            </a:r>
            <a:endParaRPr lang="en-US" b="1" dirty="0">
              <a:solidFill>
                <a:srgbClr val="002060"/>
              </a:solidFill>
            </a:endParaRPr>
          </a:p>
        </p:txBody>
      </p:sp>
      <p:sp>
        <p:nvSpPr>
          <p:cNvPr id="64" name="Forme libre 63">
            <a:hlinkClick r:id="rId3" action="ppaction://hlinkfile"/>
          </p:cNvPr>
          <p:cNvSpPr/>
          <p:nvPr/>
        </p:nvSpPr>
        <p:spPr>
          <a:xfrm>
            <a:off x="2611838" y="4706484"/>
            <a:ext cx="2034548" cy="64166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Bâtiment et Travaux Publics</a:t>
            </a:r>
            <a:endParaRPr lang="en-US" b="1" dirty="0">
              <a:solidFill>
                <a:srgbClr val="002060"/>
              </a:solidFill>
            </a:endParaRPr>
          </a:p>
        </p:txBody>
      </p:sp>
      <p:sp>
        <p:nvSpPr>
          <p:cNvPr id="65" name="Forme libre 64">
            <a:hlinkClick r:id="rId3" action="ppaction://hlinkfile"/>
          </p:cNvPr>
          <p:cNvSpPr/>
          <p:nvPr/>
        </p:nvSpPr>
        <p:spPr>
          <a:xfrm>
            <a:off x="5068180" y="4697546"/>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Froid et Génie Thermique</a:t>
            </a:r>
            <a:endParaRPr lang="en-US" b="1" dirty="0">
              <a:solidFill>
                <a:srgbClr val="002060"/>
              </a:solidFill>
            </a:endParaRPr>
          </a:p>
        </p:txBody>
      </p:sp>
      <p:sp>
        <p:nvSpPr>
          <p:cNvPr id="66" name="Forme libre 65">
            <a:hlinkClick r:id="rId3" action="ppaction://hlinkfile"/>
          </p:cNvPr>
          <p:cNvSpPr/>
          <p:nvPr/>
        </p:nvSpPr>
        <p:spPr>
          <a:xfrm>
            <a:off x="7347685" y="4614639"/>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Plasturgie</a:t>
            </a:r>
            <a:endParaRPr lang="en-US" b="1" dirty="0">
              <a:solidFill>
                <a:srgbClr val="002060"/>
              </a:solidFill>
            </a:endParaRPr>
          </a:p>
        </p:txBody>
      </p:sp>
      <p:sp>
        <p:nvSpPr>
          <p:cNvPr id="67" name="Forme libre 66">
            <a:hlinkClick r:id="rId3" action="ppaction://hlinkfile"/>
          </p:cNvPr>
          <p:cNvSpPr/>
          <p:nvPr/>
        </p:nvSpPr>
        <p:spPr>
          <a:xfrm>
            <a:off x="9852652" y="4697546"/>
            <a:ext cx="2034548" cy="58543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b="1">
                <a:solidFill>
                  <a:srgbClr val="002060"/>
                </a:solidFill>
              </a:rPr>
              <a:t>Transport et logistique</a:t>
            </a:r>
            <a:endParaRPr lang="en-US" b="1" dirty="0">
              <a:solidFill>
                <a:srgbClr val="002060"/>
              </a:solidFill>
            </a:endParaRPr>
          </a:p>
        </p:txBody>
      </p:sp>
      <p:sp>
        <p:nvSpPr>
          <p:cNvPr id="26" name="Rectangle 25"/>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2189143263"/>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250"/>
                                        <p:tgtEl>
                                          <p:spTgt spid="19"/>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250"/>
                                        <p:tgtEl>
                                          <p:spTgt spid="20"/>
                                        </p:tgtEl>
                                      </p:cBhvr>
                                    </p:animEffect>
                                  </p:childTnLst>
                                </p:cTn>
                              </p:par>
                              <p:par>
                                <p:cTn id="12" presetID="2" presetClass="entr" presetSubtype="8"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10" fill="hold"/>
                                        <p:tgtEl>
                                          <p:spTgt spid="44"/>
                                        </p:tgtEl>
                                        <p:attrNameLst>
                                          <p:attrName>ppt_x</p:attrName>
                                        </p:attrNameLst>
                                      </p:cBhvr>
                                      <p:tavLst>
                                        <p:tav tm="0">
                                          <p:val>
                                            <p:strVal val="0-#ppt_w/2"/>
                                          </p:val>
                                        </p:tav>
                                        <p:tav tm="100000">
                                          <p:val>
                                            <p:strVal val="#ppt_x"/>
                                          </p:val>
                                        </p:tav>
                                      </p:tavLst>
                                    </p:anim>
                                    <p:anim calcmode="lin" valueType="num">
                                      <p:cBhvr additive="base">
                                        <p:cTn id="15" dur="10" fill="hold"/>
                                        <p:tgtEl>
                                          <p:spTgt spid="4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39" presetClass="entr" presetSubtype="0" accel="10000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25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20" dur="25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21" dur="25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22" dur="250" fill="hold"/>
                                        <p:tgtEl>
                                          <p:spTgt spid="35"/>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39" presetClass="entr" presetSubtype="0" accel="10000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25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27" dur="25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28" dur="25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29" dur="250" fill="hold"/>
                                        <p:tgtEl>
                                          <p:spTgt spid="49"/>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39" presetClass="entr" presetSubtype="0" accel="10000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250" fill="hold"/>
                                        <p:tgtEl>
                                          <p:spTgt spid="50"/>
                                        </p:tgtEl>
                                        <p:attrNameLst>
                                          <p:attrName>ppt_h</p:attrName>
                                        </p:attrNameLst>
                                      </p:cBhvr>
                                      <p:tavLst>
                                        <p:tav tm="0">
                                          <p:val>
                                            <p:strVal val="#ppt_h/20"/>
                                          </p:val>
                                        </p:tav>
                                        <p:tav tm="50000">
                                          <p:val>
                                            <p:strVal val="#ppt_h/20"/>
                                          </p:val>
                                        </p:tav>
                                        <p:tav tm="100000">
                                          <p:val>
                                            <p:strVal val="#ppt_h"/>
                                          </p:val>
                                        </p:tav>
                                      </p:tavLst>
                                    </p:anim>
                                    <p:anim calcmode="lin" valueType="num">
                                      <p:cBhvr>
                                        <p:cTn id="34" dur="250" fill="hold"/>
                                        <p:tgtEl>
                                          <p:spTgt spid="50"/>
                                        </p:tgtEl>
                                        <p:attrNameLst>
                                          <p:attrName>ppt_w</p:attrName>
                                        </p:attrNameLst>
                                      </p:cBhvr>
                                      <p:tavLst>
                                        <p:tav tm="0">
                                          <p:val>
                                            <p:strVal val="#ppt_w+.3"/>
                                          </p:val>
                                        </p:tav>
                                        <p:tav tm="50000">
                                          <p:val>
                                            <p:strVal val="#ppt_w+.3"/>
                                          </p:val>
                                        </p:tav>
                                        <p:tav tm="100000">
                                          <p:val>
                                            <p:strVal val="#ppt_w"/>
                                          </p:val>
                                        </p:tav>
                                      </p:tavLst>
                                    </p:anim>
                                    <p:anim calcmode="lin" valueType="num">
                                      <p:cBhvr>
                                        <p:cTn id="35" dur="250" fill="hold"/>
                                        <p:tgtEl>
                                          <p:spTgt spid="50"/>
                                        </p:tgtEl>
                                        <p:attrNameLst>
                                          <p:attrName>ppt_x</p:attrName>
                                        </p:attrNameLst>
                                      </p:cBhvr>
                                      <p:tavLst>
                                        <p:tav tm="0">
                                          <p:val>
                                            <p:strVal val="#ppt_x-.3"/>
                                          </p:val>
                                        </p:tav>
                                        <p:tav tm="50000">
                                          <p:val>
                                            <p:strVal val="#ppt_x"/>
                                          </p:val>
                                        </p:tav>
                                        <p:tav tm="100000">
                                          <p:val>
                                            <p:strVal val="#ppt_x"/>
                                          </p:val>
                                        </p:tav>
                                      </p:tavLst>
                                    </p:anim>
                                    <p:anim calcmode="lin" valueType="num">
                                      <p:cBhvr>
                                        <p:cTn id="36" dur="250" fill="hold"/>
                                        <p:tgtEl>
                                          <p:spTgt spid="50"/>
                                        </p:tgtEl>
                                        <p:attrNameLst>
                                          <p:attrName>ppt_y</p:attrName>
                                        </p:attrNameLst>
                                      </p:cBhvr>
                                      <p:tavLst>
                                        <p:tav tm="0">
                                          <p:val>
                                            <p:strVal val="#ppt_y"/>
                                          </p:val>
                                        </p:tav>
                                        <p:tav tm="100000">
                                          <p:val>
                                            <p:strVal val="#ppt_y"/>
                                          </p:val>
                                        </p:tav>
                                      </p:tavLst>
                                    </p:anim>
                                  </p:childTnLst>
                                </p:cTn>
                              </p:par>
                            </p:childTnLst>
                          </p:cTn>
                        </p:par>
                        <p:par>
                          <p:cTn id="37" fill="hold">
                            <p:stCondLst>
                              <p:cond delay="1250"/>
                            </p:stCondLst>
                            <p:childTnLst>
                              <p:par>
                                <p:cTn id="38" presetID="39" presetClass="entr" presetSubtype="0" accel="10000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250" fill="hold"/>
                                        <p:tgtEl>
                                          <p:spTgt spid="51"/>
                                        </p:tgtEl>
                                        <p:attrNameLst>
                                          <p:attrName>ppt_h</p:attrName>
                                        </p:attrNameLst>
                                      </p:cBhvr>
                                      <p:tavLst>
                                        <p:tav tm="0">
                                          <p:val>
                                            <p:strVal val="#ppt_h/20"/>
                                          </p:val>
                                        </p:tav>
                                        <p:tav tm="50000">
                                          <p:val>
                                            <p:strVal val="#ppt_h/20"/>
                                          </p:val>
                                        </p:tav>
                                        <p:tav tm="100000">
                                          <p:val>
                                            <p:strVal val="#ppt_h"/>
                                          </p:val>
                                        </p:tav>
                                      </p:tavLst>
                                    </p:anim>
                                    <p:anim calcmode="lin" valueType="num">
                                      <p:cBhvr>
                                        <p:cTn id="41" dur="250" fill="hold"/>
                                        <p:tgtEl>
                                          <p:spTgt spid="51"/>
                                        </p:tgtEl>
                                        <p:attrNameLst>
                                          <p:attrName>ppt_w</p:attrName>
                                        </p:attrNameLst>
                                      </p:cBhvr>
                                      <p:tavLst>
                                        <p:tav tm="0">
                                          <p:val>
                                            <p:strVal val="#ppt_w+.3"/>
                                          </p:val>
                                        </p:tav>
                                        <p:tav tm="50000">
                                          <p:val>
                                            <p:strVal val="#ppt_w+.3"/>
                                          </p:val>
                                        </p:tav>
                                        <p:tav tm="100000">
                                          <p:val>
                                            <p:strVal val="#ppt_w"/>
                                          </p:val>
                                        </p:tav>
                                      </p:tavLst>
                                    </p:anim>
                                    <p:anim calcmode="lin" valueType="num">
                                      <p:cBhvr>
                                        <p:cTn id="42" dur="250" fill="hold"/>
                                        <p:tgtEl>
                                          <p:spTgt spid="51"/>
                                        </p:tgtEl>
                                        <p:attrNameLst>
                                          <p:attrName>ppt_x</p:attrName>
                                        </p:attrNameLst>
                                      </p:cBhvr>
                                      <p:tavLst>
                                        <p:tav tm="0">
                                          <p:val>
                                            <p:strVal val="#ppt_x-.3"/>
                                          </p:val>
                                        </p:tav>
                                        <p:tav tm="50000">
                                          <p:val>
                                            <p:strVal val="#ppt_x"/>
                                          </p:val>
                                        </p:tav>
                                        <p:tav tm="100000">
                                          <p:val>
                                            <p:strVal val="#ppt_x"/>
                                          </p:val>
                                        </p:tav>
                                      </p:tavLst>
                                    </p:anim>
                                    <p:anim calcmode="lin" valueType="num">
                                      <p:cBhvr>
                                        <p:cTn id="43" dur="250" fill="hold"/>
                                        <p:tgtEl>
                                          <p:spTgt spid="51"/>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39" presetClass="entr" presetSubtype="0" accel="10000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250" fill="hold"/>
                                        <p:tgtEl>
                                          <p:spTgt spid="52"/>
                                        </p:tgtEl>
                                        <p:attrNameLst>
                                          <p:attrName>ppt_h</p:attrName>
                                        </p:attrNameLst>
                                      </p:cBhvr>
                                      <p:tavLst>
                                        <p:tav tm="0">
                                          <p:val>
                                            <p:strVal val="#ppt_h/20"/>
                                          </p:val>
                                        </p:tav>
                                        <p:tav tm="50000">
                                          <p:val>
                                            <p:strVal val="#ppt_h/20"/>
                                          </p:val>
                                        </p:tav>
                                        <p:tav tm="100000">
                                          <p:val>
                                            <p:strVal val="#ppt_h"/>
                                          </p:val>
                                        </p:tav>
                                      </p:tavLst>
                                    </p:anim>
                                    <p:anim calcmode="lin" valueType="num">
                                      <p:cBhvr>
                                        <p:cTn id="48" dur="250" fill="hold"/>
                                        <p:tgtEl>
                                          <p:spTgt spid="52"/>
                                        </p:tgtEl>
                                        <p:attrNameLst>
                                          <p:attrName>ppt_w</p:attrName>
                                        </p:attrNameLst>
                                      </p:cBhvr>
                                      <p:tavLst>
                                        <p:tav tm="0">
                                          <p:val>
                                            <p:strVal val="#ppt_w+.3"/>
                                          </p:val>
                                        </p:tav>
                                        <p:tav tm="50000">
                                          <p:val>
                                            <p:strVal val="#ppt_w+.3"/>
                                          </p:val>
                                        </p:tav>
                                        <p:tav tm="100000">
                                          <p:val>
                                            <p:strVal val="#ppt_w"/>
                                          </p:val>
                                        </p:tav>
                                      </p:tavLst>
                                    </p:anim>
                                    <p:anim calcmode="lin" valueType="num">
                                      <p:cBhvr>
                                        <p:cTn id="49" dur="250" fill="hold"/>
                                        <p:tgtEl>
                                          <p:spTgt spid="52"/>
                                        </p:tgtEl>
                                        <p:attrNameLst>
                                          <p:attrName>ppt_x</p:attrName>
                                        </p:attrNameLst>
                                      </p:cBhvr>
                                      <p:tavLst>
                                        <p:tav tm="0">
                                          <p:val>
                                            <p:strVal val="#ppt_x-.3"/>
                                          </p:val>
                                        </p:tav>
                                        <p:tav tm="50000">
                                          <p:val>
                                            <p:strVal val="#ppt_x"/>
                                          </p:val>
                                        </p:tav>
                                        <p:tav tm="100000">
                                          <p:val>
                                            <p:strVal val="#ppt_x"/>
                                          </p:val>
                                        </p:tav>
                                      </p:tavLst>
                                    </p:anim>
                                    <p:anim calcmode="lin" valueType="num">
                                      <p:cBhvr>
                                        <p:cTn id="50" dur="250" fill="hold"/>
                                        <p:tgtEl>
                                          <p:spTgt spid="52"/>
                                        </p:tgtEl>
                                        <p:attrNameLst>
                                          <p:attrName>ppt_y</p:attrName>
                                        </p:attrNameLst>
                                      </p:cBhvr>
                                      <p:tavLst>
                                        <p:tav tm="0">
                                          <p:val>
                                            <p:strVal val="#ppt_y"/>
                                          </p:val>
                                        </p:tav>
                                        <p:tav tm="100000">
                                          <p:val>
                                            <p:strVal val="#ppt_y"/>
                                          </p:val>
                                        </p:tav>
                                      </p:tavLst>
                                    </p:anim>
                                  </p:childTnLst>
                                </p:cTn>
                              </p:par>
                            </p:childTnLst>
                          </p:cTn>
                        </p:par>
                        <p:par>
                          <p:cTn id="51" fill="hold">
                            <p:stCondLst>
                              <p:cond delay="1750"/>
                            </p:stCondLst>
                            <p:childTnLst>
                              <p:par>
                                <p:cTn id="52" presetID="39" presetClass="entr" presetSubtype="0" accel="10000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ppt_h</p:attrName>
                                        </p:attrNameLst>
                                      </p:cBhvr>
                                      <p:tavLst>
                                        <p:tav tm="0">
                                          <p:val>
                                            <p:strVal val="#ppt_h/20"/>
                                          </p:val>
                                        </p:tav>
                                        <p:tav tm="50000">
                                          <p:val>
                                            <p:strVal val="#ppt_h/20"/>
                                          </p:val>
                                        </p:tav>
                                        <p:tav tm="100000">
                                          <p:val>
                                            <p:strVal val="#ppt_h"/>
                                          </p:val>
                                        </p:tav>
                                      </p:tavLst>
                                    </p:anim>
                                    <p:anim calcmode="lin" valueType="num">
                                      <p:cBhvr>
                                        <p:cTn id="55" dur="250" fill="hold"/>
                                        <p:tgtEl>
                                          <p:spTgt spid="53"/>
                                        </p:tgtEl>
                                        <p:attrNameLst>
                                          <p:attrName>ppt_w</p:attrName>
                                        </p:attrNameLst>
                                      </p:cBhvr>
                                      <p:tavLst>
                                        <p:tav tm="0">
                                          <p:val>
                                            <p:strVal val="#ppt_w+.3"/>
                                          </p:val>
                                        </p:tav>
                                        <p:tav tm="50000">
                                          <p:val>
                                            <p:strVal val="#ppt_w+.3"/>
                                          </p:val>
                                        </p:tav>
                                        <p:tav tm="100000">
                                          <p:val>
                                            <p:strVal val="#ppt_w"/>
                                          </p:val>
                                        </p:tav>
                                      </p:tavLst>
                                    </p:anim>
                                    <p:anim calcmode="lin" valueType="num">
                                      <p:cBhvr>
                                        <p:cTn id="56" dur="250" fill="hold"/>
                                        <p:tgtEl>
                                          <p:spTgt spid="53"/>
                                        </p:tgtEl>
                                        <p:attrNameLst>
                                          <p:attrName>ppt_x</p:attrName>
                                        </p:attrNameLst>
                                      </p:cBhvr>
                                      <p:tavLst>
                                        <p:tav tm="0">
                                          <p:val>
                                            <p:strVal val="#ppt_x-.3"/>
                                          </p:val>
                                        </p:tav>
                                        <p:tav tm="50000">
                                          <p:val>
                                            <p:strVal val="#ppt_x"/>
                                          </p:val>
                                        </p:tav>
                                        <p:tav tm="100000">
                                          <p:val>
                                            <p:strVal val="#ppt_x"/>
                                          </p:val>
                                        </p:tav>
                                      </p:tavLst>
                                    </p:anim>
                                    <p:anim calcmode="lin" valueType="num">
                                      <p:cBhvr>
                                        <p:cTn id="57" dur="250" fill="hold"/>
                                        <p:tgtEl>
                                          <p:spTgt spid="53"/>
                                        </p:tgtEl>
                                        <p:attrNameLst>
                                          <p:attrName>ppt_y</p:attrName>
                                        </p:attrNameLst>
                                      </p:cBhvr>
                                      <p:tavLst>
                                        <p:tav tm="0">
                                          <p:val>
                                            <p:strVal val="#ppt_y"/>
                                          </p:val>
                                        </p:tav>
                                        <p:tav tm="100000">
                                          <p:val>
                                            <p:strVal val="#ppt_y"/>
                                          </p:val>
                                        </p:tav>
                                      </p:tavLst>
                                    </p:anim>
                                  </p:childTnLst>
                                </p:cTn>
                              </p:par>
                            </p:childTnLst>
                          </p:cTn>
                        </p:par>
                        <p:par>
                          <p:cTn id="58" fill="hold">
                            <p:stCondLst>
                              <p:cond delay="2000"/>
                            </p:stCondLst>
                            <p:childTnLst>
                              <p:par>
                                <p:cTn id="59" presetID="39" presetClass="entr" presetSubtype="0" accel="100000"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250" fill="hold"/>
                                        <p:tgtEl>
                                          <p:spTgt spid="54"/>
                                        </p:tgtEl>
                                        <p:attrNameLst>
                                          <p:attrName>ppt_h</p:attrName>
                                        </p:attrNameLst>
                                      </p:cBhvr>
                                      <p:tavLst>
                                        <p:tav tm="0">
                                          <p:val>
                                            <p:strVal val="#ppt_h/20"/>
                                          </p:val>
                                        </p:tav>
                                        <p:tav tm="50000">
                                          <p:val>
                                            <p:strVal val="#ppt_h/20"/>
                                          </p:val>
                                        </p:tav>
                                        <p:tav tm="100000">
                                          <p:val>
                                            <p:strVal val="#ppt_h"/>
                                          </p:val>
                                        </p:tav>
                                      </p:tavLst>
                                    </p:anim>
                                    <p:anim calcmode="lin" valueType="num">
                                      <p:cBhvr>
                                        <p:cTn id="62" dur="250" fill="hold"/>
                                        <p:tgtEl>
                                          <p:spTgt spid="54"/>
                                        </p:tgtEl>
                                        <p:attrNameLst>
                                          <p:attrName>ppt_w</p:attrName>
                                        </p:attrNameLst>
                                      </p:cBhvr>
                                      <p:tavLst>
                                        <p:tav tm="0">
                                          <p:val>
                                            <p:strVal val="#ppt_w+.3"/>
                                          </p:val>
                                        </p:tav>
                                        <p:tav tm="50000">
                                          <p:val>
                                            <p:strVal val="#ppt_w+.3"/>
                                          </p:val>
                                        </p:tav>
                                        <p:tav tm="100000">
                                          <p:val>
                                            <p:strVal val="#ppt_w"/>
                                          </p:val>
                                        </p:tav>
                                      </p:tavLst>
                                    </p:anim>
                                    <p:anim calcmode="lin" valueType="num">
                                      <p:cBhvr>
                                        <p:cTn id="63" dur="250" fill="hold"/>
                                        <p:tgtEl>
                                          <p:spTgt spid="54"/>
                                        </p:tgtEl>
                                        <p:attrNameLst>
                                          <p:attrName>ppt_x</p:attrName>
                                        </p:attrNameLst>
                                      </p:cBhvr>
                                      <p:tavLst>
                                        <p:tav tm="0">
                                          <p:val>
                                            <p:strVal val="#ppt_x-.3"/>
                                          </p:val>
                                        </p:tav>
                                        <p:tav tm="50000">
                                          <p:val>
                                            <p:strVal val="#ppt_x"/>
                                          </p:val>
                                        </p:tav>
                                        <p:tav tm="100000">
                                          <p:val>
                                            <p:strVal val="#ppt_x"/>
                                          </p:val>
                                        </p:tav>
                                      </p:tavLst>
                                    </p:anim>
                                    <p:anim calcmode="lin" valueType="num">
                                      <p:cBhvr>
                                        <p:cTn id="64" dur="250" fill="hold"/>
                                        <p:tgtEl>
                                          <p:spTgt spid="54"/>
                                        </p:tgtEl>
                                        <p:attrNameLst>
                                          <p:attrName>ppt_y</p:attrName>
                                        </p:attrNameLst>
                                      </p:cBhvr>
                                      <p:tavLst>
                                        <p:tav tm="0">
                                          <p:val>
                                            <p:strVal val="#ppt_y"/>
                                          </p:val>
                                        </p:tav>
                                        <p:tav tm="100000">
                                          <p:val>
                                            <p:strVal val="#ppt_y"/>
                                          </p:val>
                                        </p:tav>
                                      </p:tavLst>
                                    </p:anim>
                                  </p:childTnLst>
                                </p:cTn>
                              </p:par>
                            </p:childTnLst>
                          </p:cTn>
                        </p:par>
                        <p:par>
                          <p:cTn id="65" fill="hold">
                            <p:stCondLst>
                              <p:cond delay="2250"/>
                            </p:stCondLst>
                            <p:childTnLst>
                              <p:par>
                                <p:cTn id="66" presetID="39" presetClass="entr" presetSubtype="0" accel="100000"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p:cTn id="68" dur="250" fill="hold"/>
                                        <p:tgtEl>
                                          <p:spTgt spid="55"/>
                                        </p:tgtEl>
                                        <p:attrNameLst>
                                          <p:attrName>ppt_h</p:attrName>
                                        </p:attrNameLst>
                                      </p:cBhvr>
                                      <p:tavLst>
                                        <p:tav tm="0">
                                          <p:val>
                                            <p:strVal val="#ppt_h/20"/>
                                          </p:val>
                                        </p:tav>
                                        <p:tav tm="50000">
                                          <p:val>
                                            <p:strVal val="#ppt_h/20"/>
                                          </p:val>
                                        </p:tav>
                                        <p:tav tm="100000">
                                          <p:val>
                                            <p:strVal val="#ppt_h"/>
                                          </p:val>
                                        </p:tav>
                                      </p:tavLst>
                                    </p:anim>
                                    <p:anim calcmode="lin" valueType="num">
                                      <p:cBhvr>
                                        <p:cTn id="69" dur="250" fill="hold"/>
                                        <p:tgtEl>
                                          <p:spTgt spid="55"/>
                                        </p:tgtEl>
                                        <p:attrNameLst>
                                          <p:attrName>ppt_w</p:attrName>
                                        </p:attrNameLst>
                                      </p:cBhvr>
                                      <p:tavLst>
                                        <p:tav tm="0">
                                          <p:val>
                                            <p:strVal val="#ppt_w+.3"/>
                                          </p:val>
                                        </p:tav>
                                        <p:tav tm="50000">
                                          <p:val>
                                            <p:strVal val="#ppt_w+.3"/>
                                          </p:val>
                                        </p:tav>
                                        <p:tav tm="100000">
                                          <p:val>
                                            <p:strVal val="#ppt_w"/>
                                          </p:val>
                                        </p:tav>
                                      </p:tavLst>
                                    </p:anim>
                                    <p:anim calcmode="lin" valueType="num">
                                      <p:cBhvr>
                                        <p:cTn id="70" dur="250" fill="hold"/>
                                        <p:tgtEl>
                                          <p:spTgt spid="55"/>
                                        </p:tgtEl>
                                        <p:attrNameLst>
                                          <p:attrName>ppt_x</p:attrName>
                                        </p:attrNameLst>
                                      </p:cBhvr>
                                      <p:tavLst>
                                        <p:tav tm="0">
                                          <p:val>
                                            <p:strVal val="#ppt_x-.3"/>
                                          </p:val>
                                        </p:tav>
                                        <p:tav tm="50000">
                                          <p:val>
                                            <p:strVal val="#ppt_x"/>
                                          </p:val>
                                        </p:tav>
                                        <p:tav tm="100000">
                                          <p:val>
                                            <p:strVal val="#ppt_x"/>
                                          </p:val>
                                        </p:tav>
                                      </p:tavLst>
                                    </p:anim>
                                    <p:anim calcmode="lin" valueType="num">
                                      <p:cBhvr>
                                        <p:cTn id="71" dur="250" fill="hold"/>
                                        <p:tgtEl>
                                          <p:spTgt spid="55"/>
                                        </p:tgtEl>
                                        <p:attrNameLst>
                                          <p:attrName>ppt_y</p:attrName>
                                        </p:attrNameLst>
                                      </p:cBhvr>
                                      <p:tavLst>
                                        <p:tav tm="0">
                                          <p:val>
                                            <p:strVal val="#ppt_y"/>
                                          </p:val>
                                        </p:tav>
                                        <p:tav tm="100000">
                                          <p:val>
                                            <p:strVal val="#ppt_y"/>
                                          </p:val>
                                        </p:tav>
                                      </p:tavLst>
                                    </p:anim>
                                  </p:childTnLst>
                                </p:cTn>
                              </p:par>
                            </p:childTnLst>
                          </p:cTn>
                        </p:par>
                        <p:par>
                          <p:cTn id="72" fill="hold">
                            <p:stCondLst>
                              <p:cond delay="2500"/>
                            </p:stCondLst>
                            <p:childTnLst>
                              <p:par>
                                <p:cTn id="73" presetID="39" presetClass="entr" presetSubtype="0" accel="100000"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250" fill="hold"/>
                                        <p:tgtEl>
                                          <p:spTgt spid="56"/>
                                        </p:tgtEl>
                                        <p:attrNameLst>
                                          <p:attrName>ppt_h</p:attrName>
                                        </p:attrNameLst>
                                      </p:cBhvr>
                                      <p:tavLst>
                                        <p:tav tm="0">
                                          <p:val>
                                            <p:strVal val="#ppt_h/20"/>
                                          </p:val>
                                        </p:tav>
                                        <p:tav tm="50000">
                                          <p:val>
                                            <p:strVal val="#ppt_h/20"/>
                                          </p:val>
                                        </p:tav>
                                        <p:tav tm="100000">
                                          <p:val>
                                            <p:strVal val="#ppt_h"/>
                                          </p:val>
                                        </p:tav>
                                      </p:tavLst>
                                    </p:anim>
                                    <p:anim calcmode="lin" valueType="num">
                                      <p:cBhvr>
                                        <p:cTn id="76" dur="250" fill="hold"/>
                                        <p:tgtEl>
                                          <p:spTgt spid="56"/>
                                        </p:tgtEl>
                                        <p:attrNameLst>
                                          <p:attrName>ppt_w</p:attrName>
                                        </p:attrNameLst>
                                      </p:cBhvr>
                                      <p:tavLst>
                                        <p:tav tm="0">
                                          <p:val>
                                            <p:strVal val="#ppt_w+.3"/>
                                          </p:val>
                                        </p:tav>
                                        <p:tav tm="50000">
                                          <p:val>
                                            <p:strVal val="#ppt_w+.3"/>
                                          </p:val>
                                        </p:tav>
                                        <p:tav tm="100000">
                                          <p:val>
                                            <p:strVal val="#ppt_w"/>
                                          </p:val>
                                        </p:tav>
                                      </p:tavLst>
                                    </p:anim>
                                    <p:anim calcmode="lin" valueType="num">
                                      <p:cBhvr>
                                        <p:cTn id="77" dur="250" fill="hold"/>
                                        <p:tgtEl>
                                          <p:spTgt spid="56"/>
                                        </p:tgtEl>
                                        <p:attrNameLst>
                                          <p:attrName>ppt_x</p:attrName>
                                        </p:attrNameLst>
                                      </p:cBhvr>
                                      <p:tavLst>
                                        <p:tav tm="0">
                                          <p:val>
                                            <p:strVal val="#ppt_x-.3"/>
                                          </p:val>
                                        </p:tav>
                                        <p:tav tm="50000">
                                          <p:val>
                                            <p:strVal val="#ppt_x"/>
                                          </p:val>
                                        </p:tav>
                                        <p:tav tm="100000">
                                          <p:val>
                                            <p:strVal val="#ppt_x"/>
                                          </p:val>
                                        </p:tav>
                                      </p:tavLst>
                                    </p:anim>
                                    <p:anim calcmode="lin" valueType="num">
                                      <p:cBhvr>
                                        <p:cTn id="78" dur="250" fill="hold"/>
                                        <p:tgtEl>
                                          <p:spTgt spid="56"/>
                                        </p:tgtEl>
                                        <p:attrNameLst>
                                          <p:attrName>ppt_y</p:attrName>
                                        </p:attrNameLst>
                                      </p:cBhvr>
                                      <p:tavLst>
                                        <p:tav tm="0">
                                          <p:val>
                                            <p:strVal val="#ppt_y"/>
                                          </p:val>
                                        </p:tav>
                                        <p:tav tm="100000">
                                          <p:val>
                                            <p:strVal val="#ppt_y"/>
                                          </p:val>
                                        </p:tav>
                                      </p:tavLst>
                                    </p:anim>
                                  </p:childTnLst>
                                </p:cTn>
                              </p:par>
                            </p:childTnLst>
                          </p:cTn>
                        </p:par>
                        <p:par>
                          <p:cTn id="79" fill="hold">
                            <p:stCondLst>
                              <p:cond delay="2750"/>
                            </p:stCondLst>
                            <p:childTnLst>
                              <p:par>
                                <p:cTn id="80" presetID="39" presetClass="entr" presetSubtype="0" accel="100000"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250" fill="hold"/>
                                        <p:tgtEl>
                                          <p:spTgt spid="57"/>
                                        </p:tgtEl>
                                        <p:attrNameLst>
                                          <p:attrName>ppt_h</p:attrName>
                                        </p:attrNameLst>
                                      </p:cBhvr>
                                      <p:tavLst>
                                        <p:tav tm="0">
                                          <p:val>
                                            <p:strVal val="#ppt_h/20"/>
                                          </p:val>
                                        </p:tav>
                                        <p:tav tm="50000">
                                          <p:val>
                                            <p:strVal val="#ppt_h/20"/>
                                          </p:val>
                                        </p:tav>
                                        <p:tav tm="100000">
                                          <p:val>
                                            <p:strVal val="#ppt_h"/>
                                          </p:val>
                                        </p:tav>
                                      </p:tavLst>
                                    </p:anim>
                                    <p:anim calcmode="lin" valueType="num">
                                      <p:cBhvr>
                                        <p:cTn id="83" dur="250" fill="hold"/>
                                        <p:tgtEl>
                                          <p:spTgt spid="57"/>
                                        </p:tgtEl>
                                        <p:attrNameLst>
                                          <p:attrName>ppt_w</p:attrName>
                                        </p:attrNameLst>
                                      </p:cBhvr>
                                      <p:tavLst>
                                        <p:tav tm="0">
                                          <p:val>
                                            <p:strVal val="#ppt_w+.3"/>
                                          </p:val>
                                        </p:tav>
                                        <p:tav tm="50000">
                                          <p:val>
                                            <p:strVal val="#ppt_w+.3"/>
                                          </p:val>
                                        </p:tav>
                                        <p:tav tm="100000">
                                          <p:val>
                                            <p:strVal val="#ppt_w"/>
                                          </p:val>
                                        </p:tav>
                                      </p:tavLst>
                                    </p:anim>
                                    <p:anim calcmode="lin" valueType="num">
                                      <p:cBhvr>
                                        <p:cTn id="84" dur="250" fill="hold"/>
                                        <p:tgtEl>
                                          <p:spTgt spid="57"/>
                                        </p:tgtEl>
                                        <p:attrNameLst>
                                          <p:attrName>ppt_x</p:attrName>
                                        </p:attrNameLst>
                                      </p:cBhvr>
                                      <p:tavLst>
                                        <p:tav tm="0">
                                          <p:val>
                                            <p:strVal val="#ppt_x-.3"/>
                                          </p:val>
                                        </p:tav>
                                        <p:tav tm="50000">
                                          <p:val>
                                            <p:strVal val="#ppt_x"/>
                                          </p:val>
                                        </p:tav>
                                        <p:tav tm="100000">
                                          <p:val>
                                            <p:strVal val="#ppt_x"/>
                                          </p:val>
                                        </p:tav>
                                      </p:tavLst>
                                    </p:anim>
                                    <p:anim calcmode="lin" valueType="num">
                                      <p:cBhvr>
                                        <p:cTn id="85" dur="250" fill="hold"/>
                                        <p:tgtEl>
                                          <p:spTgt spid="57"/>
                                        </p:tgtEl>
                                        <p:attrNameLst>
                                          <p:attrName>ppt_y</p:attrName>
                                        </p:attrNameLst>
                                      </p:cBhvr>
                                      <p:tavLst>
                                        <p:tav tm="0">
                                          <p:val>
                                            <p:strVal val="#ppt_y"/>
                                          </p:val>
                                        </p:tav>
                                        <p:tav tm="100000">
                                          <p:val>
                                            <p:strVal val="#ppt_y"/>
                                          </p:val>
                                        </p:tav>
                                      </p:tavLst>
                                    </p:anim>
                                  </p:childTnLst>
                                </p:cTn>
                              </p:par>
                            </p:childTnLst>
                          </p:cTn>
                        </p:par>
                        <p:par>
                          <p:cTn id="86" fill="hold">
                            <p:stCondLst>
                              <p:cond delay="3000"/>
                            </p:stCondLst>
                            <p:childTnLst>
                              <p:par>
                                <p:cTn id="87" presetID="39" presetClass="entr" presetSubtype="0" accel="100000"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250" fill="hold"/>
                                        <p:tgtEl>
                                          <p:spTgt spid="58"/>
                                        </p:tgtEl>
                                        <p:attrNameLst>
                                          <p:attrName>ppt_h</p:attrName>
                                        </p:attrNameLst>
                                      </p:cBhvr>
                                      <p:tavLst>
                                        <p:tav tm="0">
                                          <p:val>
                                            <p:strVal val="#ppt_h/20"/>
                                          </p:val>
                                        </p:tav>
                                        <p:tav tm="50000">
                                          <p:val>
                                            <p:strVal val="#ppt_h/20"/>
                                          </p:val>
                                        </p:tav>
                                        <p:tav tm="100000">
                                          <p:val>
                                            <p:strVal val="#ppt_h"/>
                                          </p:val>
                                        </p:tav>
                                      </p:tavLst>
                                    </p:anim>
                                    <p:anim calcmode="lin" valueType="num">
                                      <p:cBhvr>
                                        <p:cTn id="90" dur="250" fill="hold"/>
                                        <p:tgtEl>
                                          <p:spTgt spid="58"/>
                                        </p:tgtEl>
                                        <p:attrNameLst>
                                          <p:attrName>ppt_w</p:attrName>
                                        </p:attrNameLst>
                                      </p:cBhvr>
                                      <p:tavLst>
                                        <p:tav tm="0">
                                          <p:val>
                                            <p:strVal val="#ppt_w+.3"/>
                                          </p:val>
                                        </p:tav>
                                        <p:tav tm="50000">
                                          <p:val>
                                            <p:strVal val="#ppt_w+.3"/>
                                          </p:val>
                                        </p:tav>
                                        <p:tav tm="100000">
                                          <p:val>
                                            <p:strVal val="#ppt_w"/>
                                          </p:val>
                                        </p:tav>
                                      </p:tavLst>
                                    </p:anim>
                                    <p:anim calcmode="lin" valueType="num">
                                      <p:cBhvr>
                                        <p:cTn id="91" dur="250" fill="hold"/>
                                        <p:tgtEl>
                                          <p:spTgt spid="58"/>
                                        </p:tgtEl>
                                        <p:attrNameLst>
                                          <p:attrName>ppt_x</p:attrName>
                                        </p:attrNameLst>
                                      </p:cBhvr>
                                      <p:tavLst>
                                        <p:tav tm="0">
                                          <p:val>
                                            <p:strVal val="#ppt_x-.3"/>
                                          </p:val>
                                        </p:tav>
                                        <p:tav tm="50000">
                                          <p:val>
                                            <p:strVal val="#ppt_x"/>
                                          </p:val>
                                        </p:tav>
                                        <p:tav tm="100000">
                                          <p:val>
                                            <p:strVal val="#ppt_x"/>
                                          </p:val>
                                        </p:tav>
                                      </p:tavLst>
                                    </p:anim>
                                    <p:anim calcmode="lin" valueType="num">
                                      <p:cBhvr>
                                        <p:cTn id="92" dur="250" fill="hold"/>
                                        <p:tgtEl>
                                          <p:spTgt spid="58"/>
                                        </p:tgtEl>
                                        <p:attrNameLst>
                                          <p:attrName>ppt_y</p:attrName>
                                        </p:attrNameLst>
                                      </p:cBhvr>
                                      <p:tavLst>
                                        <p:tav tm="0">
                                          <p:val>
                                            <p:strVal val="#ppt_y"/>
                                          </p:val>
                                        </p:tav>
                                        <p:tav tm="100000">
                                          <p:val>
                                            <p:strVal val="#ppt_y"/>
                                          </p:val>
                                        </p:tav>
                                      </p:tavLst>
                                    </p:anim>
                                  </p:childTnLst>
                                </p:cTn>
                              </p:par>
                            </p:childTnLst>
                          </p:cTn>
                        </p:par>
                        <p:par>
                          <p:cTn id="93" fill="hold">
                            <p:stCondLst>
                              <p:cond delay="3250"/>
                            </p:stCondLst>
                            <p:childTnLst>
                              <p:par>
                                <p:cTn id="94" presetID="39" presetClass="entr" presetSubtype="0" accel="10000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p:cTn id="96" dur="250" fill="hold"/>
                                        <p:tgtEl>
                                          <p:spTgt spid="59"/>
                                        </p:tgtEl>
                                        <p:attrNameLst>
                                          <p:attrName>ppt_h</p:attrName>
                                        </p:attrNameLst>
                                      </p:cBhvr>
                                      <p:tavLst>
                                        <p:tav tm="0">
                                          <p:val>
                                            <p:strVal val="#ppt_h/20"/>
                                          </p:val>
                                        </p:tav>
                                        <p:tav tm="50000">
                                          <p:val>
                                            <p:strVal val="#ppt_h/20"/>
                                          </p:val>
                                        </p:tav>
                                        <p:tav tm="100000">
                                          <p:val>
                                            <p:strVal val="#ppt_h"/>
                                          </p:val>
                                        </p:tav>
                                      </p:tavLst>
                                    </p:anim>
                                    <p:anim calcmode="lin" valueType="num">
                                      <p:cBhvr>
                                        <p:cTn id="97" dur="250" fill="hold"/>
                                        <p:tgtEl>
                                          <p:spTgt spid="59"/>
                                        </p:tgtEl>
                                        <p:attrNameLst>
                                          <p:attrName>ppt_w</p:attrName>
                                        </p:attrNameLst>
                                      </p:cBhvr>
                                      <p:tavLst>
                                        <p:tav tm="0">
                                          <p:val>
                                            <p:strVal val="#ppt_w+.3"/>
                                          </p:val>
                                        </p:tav>
                                        <p:tav tm="50000">
                                          <p:val>
                                            <p:strVal val="#ppt_w+.3"/>
                                          </p:val>
                                        </p:tav>
                                        <p:tav tm="100000">
                                          <p:val>
                                            <p:strVal val="#ppt_w"/>
                                          </p:val>
                                        </p:tav>
                                      </p:tavLst>
                                    </p:anim>
                                    <p:anim calcmode="lin" valueType="num">
                                      <p:cBhvr>
                                        <p:cTn id="98" dur="250" fill="hold"/>
                                        <p:tgtEl>
                                          <p:spTgt spid="59"/>
                                        </p:tgtEl>
                                        <p:attrNameLst>
                                          <p:attrName>ppt_x</p:attrName>
                                        </p:attrNameLst>
                                      </p:cBhvr>
                                      <p:tavLst>
                                        <p:tav tm="0">
                                          <p:val>
                                            <p:strVal val="#ppt_x-.3"/>
                                          </p:val>
                                        </p:tav>
                                        <p:tav tm="50000">
                                          <p:val>
                                            <p:strVal val="#ppt_x"/>
                                          </p:val>
                                        </p:tav>
                                        <p:tav tm="100000">
                                          <p:val>
                                            <p:strVal val="#ppt_x"/>
                                          </p:val>
                                        </p:tav>
                                      </p:tavLst>
                                    </p:anim>
                                    <p:anim calcmode="lin" valueType="num">
                                      <p:cBhvr>
                                        <p:cTn id="99" dur="250" fill="hold"/>
                                        <p:tgtEl>
                                          <p:spTgt spid="59"/>
                                        </p:tgtEl>
                                        <p:attrNameLst>
                                          <p:attrName>ppt_y</p:attrName>
                                        </p:attrNameLst>
                                      </p:cBhvr>
                                      <p:tavLst>
                                        <p:tav tm="0">
                                          <p:val>
                                            <p:strVal val="#ppt_y"/>
                                          </p:val>
                                        </p:tav>
                                        <p:tav tm="100000">
                                          <p:val>
                                            <p:strVal val="#ppt_y"/>
                                          </p:val>
                                        </p:tav>
                                      </p:tavLst>
                                    </p:anim>
                                  </p:childTnLst>
                                </p:cTn>
                              </p:par>
                            </p:childTnLst>
                          </p:cTn>
                        </p:par>
                        <p:par>
                          <p:cTn id="100" fill="hold">
                            <p:stCondLst>
                              <p:cond delay="3500"/>
                            </p:stCondLst>
                            <p:childTnLst>
                              <p:par>
                                <p:cTn id="101" presetID="39" presetClass="entr" presetSubtype="0" accel="100000" fill="hold" grpId="0" nodeType="after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p:cTn id="103" dur="250" fill="hold"/>
                                        <p:tgtEl>
                                          <p:spTgt spid="60"/>
                                        </p:tgtEl>
                                        <p:attrNameLst>
                                          <p:attrName>ppt_h</p:attrName>
                                        </p:attrNameLst>
                                      </p:cBhvr>
                                      <p:tavLst>
                                        <p:tav tm="0">
                                          <p:val>
                                            <p:strVal val="#ppt_h/20"/>
                                          </p:val>
                                        </p:tav>
                                        <p:tav tm="50000">
                                          <p:val>
                                            <p:strVal val="#ppt_h/20"/>
                                          </p:val>
                                        </p:tav>
                                        <p:tav tm="100000">
                                          <p:val>
                                            <p:strVal val="#ppt_h"/>
                                          </p:val>
                                        </p:tav>
                                      </p:tavLst>
                                    </p:anim>
                                    <p:anim calcmode="lin" valueType="num">
                                      <p:cBhvr>
                                        <p:cTn id="104" dur="250" fill="hold"/>
                                        <p:tgtEl>
                                          <p:spTgt spid="60"/>
                                        </p:tgtEl>
                                        <p:attrNameLst>
                                          <p:attrName>ppt_w</p:attrName>
                                        </p:attrNameLst>
                                      </p:cBhvr>
                                      <p:tavLst>
                                        <p:tav tm="0">
                                          <p:val>
                                            <p:strVal val="#ppt_w+.3"/>
                                          </p:val>
                                        </p:tav>
                                        <p:tav tm="50000">
                                          <p:val>
                                            <p:strVal val="#ppt_w+.3"/>
                                          </p:val>
                                        </p:tav>
                                        <p:tav tm="100000">
                                          <p:val>
                                            <p:strVal val="#ppt_w"/>
                                          </p:val>
                                        </p:tav>
                                      </p:tavLst>
                                    </p:anim>
                                    <p:anim calcmode="lin" valueType="num">
                                      <p:cBhvr>
                                        <p:cTn id="105" dur="250" fill="hold"/>
                                        <p:tgtEl>
                                          <p:spTgt spid="60"/>
                                        </p:tgtEl>
                                        <p:attrNameLst>
                                          <p:attrName>ppt_x</p:attrName>
                                        </p:attrNameLst>
                                      </p:cBhvr>
                                      <p:tavLst>
                                        <p:tav tm="0">
                                          <p:val>
                                            <p:strVal val="#ppt_x-.3"/>
                                          </p:val>
                                        </p:tav>
                                        <p:tav tm="50000">
                                          <p:val>
                                            <p:strVal val="#ppt_x"/>
                                          </p:val>
                                        </p:tav>
                                        <p:tav tm="100000">
                                          <p:val>
                                            <p:strVal val="#ppt_x"/>
                                          </p:val>
                                        </p:tav>
                                      </p:tavLst>
                                    </p:anim>
                                    <p:anim calcmode="lin" valueType="num">
                                      <p:cBhvr>
                                        <p:cTn id="106" dur="250" fill="hold"/>
                                        <p:tgtEl>
                                          <p:spTgt spid="60"/>
                                        </p:tgtEl>
                                        <p:attrNameLst>
                                          <p:attrName>ppt_y</p:attrName>
                                        </p:attrNameLst>
                                      </p:cBhvr>
                                      <p:tavLst>
                                        <p:tav tm="0">
                                          <p:val>
                                            <p:strVal val="#ppt_y"/>
                                          </p:val>
                                        </p:tav>
                                        <p:tav tm="100000">
                                          <p:val>
                                            <p:strVal val="#ppt_y"/>
                                          </p:val>
                                        </p:tav>
                                      </p:tavLst>
                                    </p:anim>
                                  </p:childTnLst>
                                </p:cTn>
                              </p:par>
                            </p:childTnLst>
                          </p:cTn>
                        </p:par>
                        <p:par>
                          <p:cTn id="107" fill="hold">
                            <p:stCondLst>
                              <p:cond delay="3750"/>
                            </p:stCondLst>
                            <p:childTnLst>
                              <p:par>
                                <p:cTn id="108" presetID="39" presetClass="entr" presetSubtype="0" accel="10000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250" fill="hold"/>
                                        <p:tgtEl>
                                          <p:spTgt spid="61"/>
                                        </p:tgtEl>
                                        <p:attrNameLst>
                                          <p:attrName>ppt_h</p:attrName>
                                        </p:attrNameLst>
                                      </p:cBhvr>
                                      <p:tavLst>
                                        <p:tav tm="0">
                                          <p:val>
                                            <p:strVal val="#ppt_h/20"/>
                                          </p:val>
                                        </p:tav>
                                        <p:tav tm="50000">
                                          <p:val>
                                            <p:strVal val="#ppt_h/20"/>
                                          </p:val>
                                        </p:tav>
                                        <p:tav tm="100000">
                                          <p:val>
                                            <p:strVal val="#ppt_h"/>
                                          </p:val>
                                        </p:tav>
                                      </p:tavLst>
                                    </p:anim>
                                    <p:anim calcmode="lin" valueType="num">
                                      <p:cBhvr>
                                        <p:cTn id="111" dur="250" fill="hold"/>
                                        <p:tgtEl>
                                          <p:spTgt spid="61"/>
                                        </p:tgtEl>
                                        <p:attrNameLst>
                                          <p:attrName>ppt_w</p:attrName>
                                        </p:attrNameLst>
                                      </p:cBhvr>
                                      <p:tavLst>
                                        <p:tav tm="0">
                                          <p:val>
                                            <p:strVal val="#ppt_w+.3"/>
                                          </p:val>
                                        </p:tav>
                                        <p:tav tm="50000">
                                          <p:val>
                                            <p:strVal val="#ppt_w+.3"/>
                                          </p:val>
                                        </p:tav>
                                        <p:tav tm="100000">
                                          <p:val>
                                            <p:strVal val="#ppt_w"/>
                                          </p:val>
                                        </p:tav>
                                      </p:tavLst>
                                    </p:anim>
                                    <p:anim calcmode="lin" valueType="num">
                                      <p:cBhvr>
                                        <p:cTn id="112" dur="250" fill="hold"/>
                                        <p:tgtEl>
                                          <p:spTgt spid="61"/>
                                        </p:tgtEl>
                                        <p:attrNameLst>
                                          <p:attrName>ppt_x</p:attrName>
                                        </p:attrNameLst>
                                      </p:cBhvr>
                                      <p:tavLst>
                                        <p:tav tm="0">
                                          <p:val>
                                            <p:strVal val="#ppt_x-.3"/>
                                          </p:val>
                                        </p:tav>
                                        <p:tav tm="50000">
                                          <p:val>
                                            <p:strVal val="#ppt_x"/>
                                          </p:val>
                                        </p:tav>
                                        <p:tav tm="100000">
                                          <p:val>
                                            <p:strVal val="#ppt_x"/>
                                          </p:val>
                                        </p:tav>
                                      </p:tavLst>
                                    </p:anim>
                                    <p:anim calcmode="lin" valueType="num">
                                      <p:cBhvr>
                                        <p:cTn id="113" dur="250" fill="hold"/>
                                        <p:tgtEl>
                                          <p:spTgt spid="61"/>
                                        </p:tgtEl>
                                        <p:attrNameLst>
                                          <p:attrName>ppt_y</p:attrName>
                                        </p:attrNameLst>
                                      </p:cBhvr>
                                      <p:tavLst>
                                        <p:tav tm="0">
                                          <p:val>
                                            <p:strVal val="#ppt_y"/>
                                          </p:val>
                                        </p:tav>
                                        <p:tav tm="100000">
                                          <p:val>
                                            <p:strVal val="#ppt_y"/>
                                          </p:val>
                                        </p:tav>
                                      </p:tavLst>
                                    </p:anim>
                                  </p:childTnLst>
                                </p:cTn>
                              </p:par>
                            </p:childTnLst>
                          </p:cTn>
                        </p:par>
                        <p:par>
                          <p:cTn id="114" fill="hold">
                            <p:stCondLst>
                              <p:cond delay="4000"/>
                            </p:stCondLst>
                            <p:childTnLst>
                              <p:par>
                                <p:cTn id="115" presetID="39" presetClass="entr" presetSubtype="0" accel="100000"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 calcmode="lin" valueType="num">
                                      <p:cBhvr>
                                        <p:cTn id="117" dur="250" fill="hold"/>
                                        <p:tgtEl>
                                          <p:spTgt spid="62"/>
                                        </p:tgtEl>
                                        <p:attrNameLst>
                                          <p:attrName>ppt_h</p:attrName>
                                        </p:attrNameLst>
                                      </p:cBhvr>
                                      <p:tavLst>
                                        <p:tav tm="0">
                                          <p:val>
                                            <p:strVal val="#ppt_h/20"/>
                                          </p:val>
                                        </p:tav>
                                        <p:tav tm="50000">
                                          <p:val>
                                            <p:strVal val="#ppt_h/20"/>
                                          </p:val>
                                        </p:tav>
                                        <p:tav tm="100000">
                                          <p:val>
                                            <p:strVal val="#ppt_h"/>
                                          </p:val>
                                        </p:tav>
                                      </p:tavLst>
                                    </p:anim>
                                    <p:anim calcmode="lin" valueType="num">
                                      <p:cBhvr>
                                        <p:cTn id="118" dur="250" fill="hold"/>
                                        <p:tgtEl>
                                          <p:spTgt spid="62"/>
                                        </p:tgtEl>
                                        <p:attrNameLst>
                                          <p:attrName>ppt_w</p:attrName>
                                        </p:attrNameLst>
                                      </p:cBhvr>
                                      <p:tavLst>
                                        <p:tav tm="0">
                                          <p:val>
                                            <p:strVal val="#ppt_w+.3"/>
                                          </p:val>
                                        </p:tav>
                                        <p:tav tm="50000">
                                          <p:val>
                                            <p:strVal val="#ppt_w+.3"/>
                                          </p:val>
                                        </p:tav>
                                        <p:tav tm="100000">
                                          <p:val>
                                            <p:strVal val="#ppt_w"/>
                                          </p:val>
                                        </p:tav>
                                      </p:tavLst>
                                    </p:anim>
                                    <p:anim calcmode="lin" valueType="num">
                                      <p:cBhvr>
                                        <p:cTn id="119" dur="250" fill="hold"/>
                                        <p:tgtEl>
                                          <p:spTgt spid="62"/>
                                        </p:tgtEl>
                                        <p:attrNameLst>
                                          <p:attrName>ppt_x</p:attrName>
                                        </p:attrNameLst>
                                      </p:cBhvr>
                                      <p:tavLst>
                                        <p:tav tm="0">
                                          <p:val>
                                            <p:strVal val="#ppt_x-.3"/>
                                          </p:val>
                                        </p:tav>
                                        <p:tav tm="50000">
                                          <p:val>
                                            <p:strVal val="#ppt_x"/>
                                          </p:val>
                                        </p:tav>
                                        <p:tav tm="100000">
                                          <p:val>
                                            <p:strVal val="#ppt_x"/>
                                          </p:val>
                                        </p:tav>
                                      </p:tavLst>
                                    </p:anim>
                                    <p:anim calcmode="lin" valueType="num">
                                      <p:cBhvr>
                                        <p:cTn id="120" dur="250" fill="hold"/>
                                        <p:tgtEl>
                                          <p:spTgt spid="62"/>
                                        </p:tgtEl>
                                        <p:attrNameLst>
                                          <p:attrName>ppt_y</p:attrName>
                                        </p:attrNameLst>
                                      </p:cBhvr>
                                      <p:tavLst>
                                        <p:tav tm="0">
                                          <p:val>
                                            <p:strVal val="#ppt_y"/>
                                          </p:val>
                                        </p:tav>
                                        <p:tav tm="100000">
                                          <p:val>
                                            <p:strVal val="#ppt_y"/>
                                          </p:val>
                                        </p:tav>
                                      </p:tavLst>
                                    </p:anim>
                                  </p:childTnLst>
                                </p:cTn>
                              </p:par>
                            </p:childTnLst>
                          </p:cTn>
                        </p:par>
                        <p:par>
                          <p:cTn id="121" fill="hold">
                            <p:stCondLst>
                              <p:cond delay="4250"/>
                            </p:stCondLst>
                            <p:childTnLst>
                              <p:par>
                                <p:cTn id="122" presetID="39" presetClass="entr" presetSubtype="0" accel="100000" fill="hold" grpId="0" nodeType="afterEffect">
                                  <p:stCondLst>
                                    <p:cond delay="0"/>
                                  </p:stCondLst>
                                  <p:childTnLst>
                                    <p:set>
                                      <p:cBhvr>
                                        <p:cTn id="123" dur="1" fill="hold">
                                          <p:stCondLst>
                                            <p:cond delay="0"/>
                                          </p:stCondLst>
                                        </p:cTn>
                                        <p:tgtEl>
                                          <p:spTgt spid="63"/>
                                        </p:tgtEl>
                                        <p:attrNameLst>
                                          <p:attrName>style.visibility</p:attrName>
                                        </p:attrNameLst>
                                      </p:cBhvr>
                                      <p:to>
                                        <p:strVal val="visible"/>
                                      </p:to>
                                    </p:set>
                                    <p:anim calcmode="lin" valueType="num">
                                      <p:cBhvr>
                                        <p:cTn id="124" dur="250" fill="hold"/>
                                        <p:tgtEl>
                                          <p:spTgt spid="63"/>
                                        </p:tgtEl>
                                        <p:attrNameLst>
                                          <p:attrName>ppt_h</p:attrName>
                                        </p:attrNameLst>
                                      </p:cBhvr>
                                      <p:tavLst>
                                        <p:tav tm="0">
                                          <p:val>
                                            <p:strVal val="#ppt_h/20"/>
                                          </p:val>
                                        </p:tav>
                                        <p:tav tm="50000">
                                          <p:val>
                                            <p:strVal val="#ppt_h/20"/>
                                          </p:val>
                                        </p:tav>
                                        <p:tav tm="100000">
                                          <p:val>
                                            <p:strVal val="#ppt_h"/>
                                          </p:val>
                                        </p:tav>
                                      </p:tavLst>
                                    </p:anim>
                                    <p:anim calcmode="lin" valueType="num">
                                      <p:cBhvr>
                                        <p:cTn id="125" dur="250" fill="hold"/>
                                        <p:tgtEl>
                                          <p:spTgt spid="63"/>
                                        </p:tgtEl>
                                        <p:attrNameLst>
                                          <p:attrName>ppt_w</p:attrName>
                                        </p:attrNameLst>
                                      </p:cBhvr>
                                      <p:tavLst>
                                        <p:tav tm="0">
                                          <p:val>
                                            <p:strVal val="#ppt_w+.3"/>
                                          </p:val>
                                        </p:tav>
                                        <p:tav tm="50000">
                                          <p:val>
                                            <p:strVal val="#ppt_w+.3"/>
                                          </p:val>
                                        </p:tav>
                                        <p:tav tm="100000">
                                          <p:val>
                                            <p:strVal val="#ppt_w"/>
                                          </p:val>
                                        </p:tav>
                                      </p:tavLst>
                                    </p:anim>
                                    <p:anim calcmode="lin" valueType="num">
                                      <p:cBhvr>
                                        <p:cTn id="126" dur="250" fill="hold"/>
                                        <p:tgtEl>
                                          <p:spTgt spid="63"/>
                                        </p:tgtEl>
                                        <p:attrNameLst>
                                          <p:attrName>ppt_x</p:attrName>
                                        </p:attrNameLst>
                                      </p:cBhvr>
                                      <p:tavLst>
                                        <p:tav tm="0">
                                          <p:val>
                                            <p:strVal val="#ppt_x-.3"/>
                                          </p:val>
                                        </p:tav>
                                        <p:tav tm="50000">
                                          <p:val>
                                            <p:strVal val="#ppt_x"/>
                                          </p:val>
                                        </p:tav>
                                        <p:tav tm="100000">
                                          <p:val>
                                            <p:strVal val="#ppt_x"/>
                                          </p:val>
                                        </p:tav>
                                      </p:tavLst>
                                    </p:anim>
                                    <p:anim calcmode="lin" valueType="num">
                                      <p:cBhvr>
                                        <p:cTn id="127" dur="250" fill="hold"/>
                                        <p:tgtEl>
                                          <p:spTgt spid="63"/>
                                        </p:tgtEl>
                                        <p:attrNameLst>
                                          <p:attrName>ppt_y</p:attrName>
                                        </p:attrNameLst>
                                      </p:cBhvr>
                                      <p:tavLst>
                                        <p:tav tm="0">
                                          <p:val>
                                            <p:strVal val="#ppt_y"/>
                                          </p:val>
                                        </p:tav>
                                        <p:tav tm="100000">
                                          <p:val>
                                            <p:strVal val="#ppt_y"/>
                                          </p:val>
                                        </p:tav>
                                      </p:tavLst>
                                    </p:anim>
                                  </p:childTnLst>
                                </p:cTn>
                              </p:par>
                            </p:childTnLst>
                          </p:cTn>
                        </p:par>
                        <p:par>
                          <p:cTn id="128" fill="hold">
                            <p:stCondLst>
                              <p:cond delay="4500"/>
                            </p:stCondLst>
                            <p:childTnLst>
                              <p:par>
                                <p:cTn id="129" presetID="39" presetClass="entr" presetSubtype="0" accel="100000" fill="hold" grpId="0" nodeType="afterEffect">
                                  <p:stCondLst>
                                    <p:cond delay="0"/>
                                  </p:stCondLst>
                                  <p:childTnLst>
                                    <p:set>
                                      <p:cBhvr>
                                        <p:cTn id="130" dur="1" fill="hold">
                                          <p:stCondLst>
                                            <p:cond delay="0"/>
                                          </p:stCondLst>
                                        </p:cTn>
                                        <p:tgtEl>
                                          <p:spTgt spid="64"/>
                                        </p:tgtEl>
                                        <p:attrNameLst>
                                          <p:attrName>style.visibility</p:attrName>
                                        </p:attrNameLst>
                                      </p:cBhvr>
                                      <p:to>
                                        <p:strVal val="visible"/>
                                      </p:to>
                                    </p:set>
                                    <p:anim calcmode="lin" valueType="num">
                                      <p:cBhvr>
                                        <p:cTn id="131" dur="250" fill="hold"/>
                                        <p:tgtEl>
                                          <p:spTgt spid="64"/>
                                        </p:tgtEl>
                                        <p:attrNameLst>
                                          <p:attrName>ppt_h</p:attrName>
                                        </p:attrNameLst>
                                      </p:cBhvr>
                                      <p:tavLst>
                                        <p:tav tm="0">
                                          <p:val>
                                            <p:strVal val="#ppt_h/20"/>
                                          </p:val>
                                        </p:tav>
                                        <p:tav tm="50000">
                                          <p:val>
                                            <p:strVal val="#ppt_h/20"/>
                                          </p:val>
                                        </p:tav>
                                        <p:tav tm="100000">
                                          <p:val>
                                            <p:strVal val="#ppt_h"/>
                                          </p:val>
                                        </p:tav>
                                      </p:tavLst>
                                    </p:anim>
                                    <p:anim calcmode="lin" valueType="num">
                                      <p:cBhvr>
                                        <p:cTn id="132" dur="250" fill="hold"/>
                                        <p:tgtEl>
                                          <p:spTgt spid="64"/>
                                        </p:tgtEl>
                                        <p:attrNameLst>
                                          <p:attrName>ppt_w</p:attrName>
                                        </p:attrNameLst>
                                      </p:cBhvr>
                                      <p:tavLst>
                                        <p:tav tm="0">
                                          <p:val>
                                            <p:strVal val="#ppt_w+.3"/>
                                          </p:val>
                                        </p:tav>
                                        <p:tav tm="50000">
                                          <p:val>
                                            <p:strVal val="#ppt_w+.3"/>
                                          </p:val>
                                        </p:tav>
                                        <p:tav tm="100000">
                                          <p:val>
                                            <p:strVal val="#ppt_w"/>
                                          </p:val>
                                        </p:tav>
                                      </p:tavLst>
                                    </p:anim>
                                    <p:anim calcmode="lin" valueType="num">
                                      <p:cBhvr>
                                        <p:cTn id="133" dur="250" fill="hold"/>
                                        <p:tgtEl>
                                          <p:spTgt spid="64"/>
                                        </p:tgtEl>
                                        <p:attrNameLst>
                                          <p:attrName>ppt_x</p:attrName>
                                        </p:attrNameLst>
                                      </p:cBhvr>
                                      <p:tavLst>
                                        <p:tav tm="0">
                                          <p:val>
                                            <p:strVal val="#ppt_x-.3"/>
                                          </p:val>
                                        </p:tav>
                                        <p:tav tm="50000">
                                          <p:val>
                                            <p:strVal val="#ppt_x"/>
                                          </p:val>
                                        </p:tav>
                                        <p:tav tm="100000">
                                          <p:val>
                                            <p:strVal val="#ppt_x"/>
                                          </p:val>
                                        </p:tav>
                                      </p:tavLst>
                                    </p:anim>
                                    <p:anim calcmode="lin" valueType="num">
                                      <p:cBhvr>
                                        <p:cTn id="134" dur="250" fill="hold"/>
                                        <p:tgtEl>
                                          <p:spTgt spid="64"/>
                                        </p:tgtEl>
                                        <p:attrNameLst>
                                          <p:attrName>ppt_y</p:attrName>
                                        </p:attrNameLst>
                                      </p:cBhvr>
                                      <p:tavLst>
                                        <p:tav tm="0">
                                          <p:val>
                                            <p:strVal val="#ppt_y"/>
                                          </p:val>
                                        </p:tav>
                                        <p:tav tm="100000">
                                          <p:val>
                                            <p:strVal val="#ppt_y"/>
                                          </p:val>
                                        </p:tav>
                                      </p:tavLst>
                                    </p:anim>
                                  </p:childTnLst>
                                </p:cTn>
                              </p:par>
                            </p:childTnLst>
                          </p:cTn>
                        </p:par>
                        <p:par>
                          <p:cTn id="135" fill="hold">
                            <p:stCondLst>
                              <p:cond delay="4750"/>
                            </p:stCondLst>
                            <p:childTnLst>
                              <p:par>
                                <p:cTn id="136" presetID="39" presetClass="entr" presetSubtype="0" accel="100000"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250" fill="hold"/>
                                        <p:tgtEl>
                                          <p:spTgt spid="65"/>
                                        </p:tgtEl>
                                        <p:attrNameLst>
                                          <p:attrName>ppt_h</p:attrName>
                                        </p:attrNameLst>
                                      </p:cBhvr>
                                      <p:tavLst>
                                        <p:tav tm="0">
                                          <p:val>
                                            <p:strVal val="#ppt_h/20"/>
                                          </p:val>
                                        </p:tav>
                                        <p:tav tm="50000">
                                          <p:val>
                                            <p:strVal val="#ppt_h/20"/>
                                          </p:val>
                                        </p:tav>
                                        <p:tav tm="100000">
                                          <p:val>
                                            <p:strVal val="#ppt_h"/>
                                          </p:val>
                                        </p:tav>
                                      </p:tavLst>
                                    </p:anim>
                                    <p:anim calcmode="lin" valueType="num">
                                      <p:cBhvr>
                                        <p:cTn id="139" dur="250" fill="hold"/>
                                        <p:tgtEl>
                                          <p:spTgt spid="65"/>
                                        </p:tgtEl>
                                        <p:attrNameLst>
                                          <p:attrName>ppt_w</p:attrName>
                                        </p:attrNameLst>
                                      </p:cBhvr>
                                      <p:tavLst>
                                        <p:tav tm="0">
                                          <p:val>
                                            <p:strVal val="#ppt_w+.3"/>
                                          </p:val>
                                        </p:tav>
                                        <p:tav tm="50000">
                                          <p:val>
                                            <p:strVal val="#ppt_w+.3"/>
                                          </p:val>
                                        </p:tav>
                                        <p:tav tm="100000">
                                          <p:val>
                                            <p:strVal val="#ppt_w"/>
                                          </p:val>
                                        </p:tav>
                                      </p:tavLst>
                                    </p:anim>
                                    <p:anim calcmode="lin" valueType="num">
                                      <p:cBhvr>
                                        <p:cTn id="140" dur="250" fill="hold"/>
                                        <p:tgtEl>
                                          <p:spTgt spid="65"/>
                                        </p:tgtEl>
                                        <p:attrNameLst>
                                          <p:attrName>ppt_x</p:attrName>
                                        </p:attrNameLst>
                                      </p:cBhvr>
                                      <p:tavLst>
                                        <p:tav tm="0">
                                          <p:val>
                                            <p:strVal val="#ppt_x-.3"/>
                                          </p:val>
                                        </p:tav>
                                        <p:tav tm="50000">
                                          <p:val>
                                            <p:strVal val="#ppt_x"/>
                                          </p:val>
                                        </p:tav>
                                        <p:tav tm="100000">
                                          <p:val>
                                            <p:strVal val="#ppt_x"/>
                                          </p:val>
                                        </p:tav>
                                      </p:tavLst>
                                    </p:anim>
                                    <p:anim calcmode="lin" valueType="num">
                                      <p:cBhvr>
                                        <p:cTn id="141" dur="250" fill="hold"/>
                                        <p:tgtEl>
                                          <p:spTgt spid="65"/>
                                        </p:tgtEl>
                                        <p:attrNameLst>
                                          <p:attrName>ppt_y</p:attrName>
                                        </p:attrNameLst>
                                      </p:cBhvr>
                                      <p:tavLst>
                                        <p:tav tm="0">
                                          <p:val>
                                            <p:strVal val="#ppt_y"/>
                                          </p:val>
                                        </p:tav>
                                        <p:tav tm="100000">
                                          <p:val>
                                            <p:strVal val="#ppt_y"/>
                                          </p:val>
                                        </p:tav>
                                      </p:tavLst>
                                    </p:anim>
                                  </p:childTnLst>
                                </p:cTn>
                              </p:par>
                            </p:childTnLst>
                          </p:cTn>
                        </p:par>
                        <p:par>
                          <p:cTn id="142" fill="hold">
                            <p:stCondLst>
                              <p:cond delay="5000"/>
                            </p:stCondLst>
                            <p:childTnLst>
                              <p:par>
                                <p:cTn id="143" presetID="39" presetClass="entr" presetSubtype="0" accel="100000" fill="hold" grpId="0" nodeType="afterEffect">
                                  <p:stCondLst>
                                    <p:cond delay="0"/>
                                  </p:stCondLst>
                                  <p:childTnLst>
                                    <p:set>
                                      <p:cBhvr>
                                        <p:cTn id="144" dur="1" fill="hold">
                                          <p:stCondLst>
                                            <p:cond delay="0"/>
                                          </p:stCondLst>
                                        </p:cTn>
                                        <p:tgtEl>
                                          <p:spTgt spid="66"/>
                                        </p:tgtEl>
                                        <p:attrNameLst>
                                          <p:attrName>style.visibility</p:attrName>
                                        </p:attrNameLst>
                                      </p:cBhvr>
                                      <p:to>
                                        <p:strVal val="visible"/>
                                      </p:to>
                                    </p:set>
                                    <p:anim calcmode="lin" valueType="num">
                                      <p:cBhvr>
                                        <p:cTn id="145" dur="250" fill="hold"/>
                                        <p:tgtEl>
                                          <p:spTgt spid="66"/>
                                        </p:tgtEl>
                                        <p:attrNameLst>
                                          <p:attrName>ppt_h</p:attrName>
                                        </p:attrNameLst>
                                      </p:cBhvr>
                                      <p:tavLst>
                                        <p:tav tm="0">
                                          <p:val>
                                            <p:strVal val="#ppt_h/20"/>
                                          </p:val>
                                        </p:tav>
                                        <p:tav tm="50000">
                                          <p:val>
                                            <p:strVal val="#ppt_h/20"/>
                                          </p:val>
                                        </p:tav>
                                        <p:tav tm="100000">
                                          <p:val>
                                            <p:strVal val="#ppt_h"/>
                                          </p:val>
                                        </p:tav>
                                      </p:tavLst>
                                    </p:anim>
                                    <p:anim calcmode="lin" valueType="num">
                                      <p:cBhvr>
                                        <p:cTn id="146" dur="250" fill="hold"/>
                                        <p:tgtEl>
                                          <p:spTgt spid="66"/>
                                        </p:tgtEl>
                                        <p:attrNameLst>
                                          <p:attrName>ppt_w</p:attrName>
                                        </p:attrNameLst>
                                      </p:cBhvr>
                                      <p:tavLst>
                                        <p:tav tm="0">
                                          <p:val>
                                            <p:strVal val="#ppt_w+.3"/>
                                          </p:val>
                                        </p:tav>
                                        <p:tav tm="50000">
                                          <p:val>
                                            <p:strVal val="#ppt_w+.3"/>
                                          </p:val>
                                        </p:tav>
                                        <p:tav tm="100000">
                                          <p:val>
                                            <p:strVal val="#ppt_w"/>
                                          </p:val>
                                        </p:tav>
                                      </p:tavLst>
                                    </p:anim>
                                    <p:anim calcmode="lin" valueType="num">
                                      <p:cBhvr>
                                        <p:cTn id="147" dur="250" fill="hold"/>
                                        <p:tgtEl>
                                          <p:spTgt spid="66"/>
                                        </p:tgtEl>
                                        <p:attrNameLst>
                                          <p:attrName>ppt_x</p:attrName>
                                        </p:attrNameLst>
                                      </p:cBhvr>
                                      <p:tavLst>
                                        <p:tav tm="0">
                                          <p:val>
                                            <p:strVal val="#ppt_x-.3"/>
                                          </p:val>
                                        </p:tav>
                                        <p:tav tm="50000">
                                          <p:val>
                                            <p:strVal val="#ppt_x"/>
                                          </p:val>
                                        </p:tav>
                                        <p:tav tm="100000">
                                          <p:val>
                                            <p:strVal val="#ppt_x"/>
                                          </p:val>
                                        </p:tav>
                                      </p:tavLst>
                                    </p:anim>
                                    <p:anim calcmode="lin" valueType="num">
                                      <p:cBhvr>
                                        <p:cTn id="148" dur="250" fill="hold"/>
                                        <p:tgtEl>
                                          <p:spTgt spid="66"/>
                                        </p:tgtEl>
                                        <p:attrNameLst>
                                          <p:attrName>ppt_y</p:attrName>
                                        </p:attrNameLst>
                                      </p:cBhvr>
                                      <p:tavLst>
                                        <p:tav tm="0">
                                          <p:val>
                                            <p:strVal val="#ppt_y"/>
                                          </p:val>
                                        </p:tav>
                                        <p:tav tm="100000">
                                          <p:val>
                                            <p:strVal val="#ppt_y"/>
                                          </p:val>
                                        </p:tav>
                                      </p:tavLst>
                                    </p:anim>
                                  </p:childTnLst>
                                </p:cTn>
                              </p:par>
                            </p:childTnLst>
                          </p:cTn>
                        </p:par>
                        <p:par>
                          <p:cTn id="149" fill="hold">
                            <p:stCondLst>
                              <p:cond delay="5250"/>
                            </p:stCondLst>
                            <p:childTnLst>
                              <p:par>
                                <p:cTn id="150" presetID="39" presetClass="entr" presetSubtype="0" accel="100000" fill="hold" grpId="0" nodeType="afterEffect">
                                  <p:stCondLst>
                                    <p:cond delay="0"/>
                                  </p:stCondLst>
                                  <p:childTnLst>
                                    <p:set>
                                      <p:cBhvr>
                                        <p:cTn id="151" dur="1" fill="hold">
                                          <p:stCondLst>
                                            <p:cond delay="0"/>
                                          </p:stCondLst>
                                        </p:cTn>
                                        <p:tgtEl>
                                          <p:spTgt spid="67"/>
                                        </p:tgtEl>
                                        <p:attrNameLst>
                                          <p:attrName>style.visibility</p:attrName>
                                        </p:attrNameLst>
                                      </p:cBhvr>
                                      <p:to>
                                        <p:strVal val="visible"/>
                                      </p:to>
                                    </p:set>
                                    <p:anim calcmode="lin" valueType="num">
                                      <p:cBhvr>
                                        <p:cTn id="152" dur="250" fill="hold"/>
                                        <p:tgtEl>
                                          <p:spTgt spid="67"/>
                                        </p:tgtEl>
                                        <p:attrNameLst>
                                          <p:attrName>ppt_h</p:attrName>
                                        </p:attrNameLst>
                                      </p:cBhvr>
                                      <p:tavLst>
                                        <p:tav tm="0">
                                          <p:val>
                                            <p:strVal val="#ppt_h/20"/>
                                          </p:val>
                                        </p:tav>
                                        <p:tav tm="50000">
                                          <p:val>
                                            <p:strVal val="#ppt_h/20"/>
                                          </p:val>
                                        </p:tav>
                                        <p:tav tm="100000">
                                          <p:val>
                                            <p:strVal val="#ppt_h"/>
                                          </p:val>
                                        </p:tav>
                                      </p:tavLst>
                                    </p:anim>
                                    <p:anim calcmode="lin" valueType="num">
                                      <p:cBhvr>
                                        <p:cTn id="153" dur="250" fill="hold"/>
                                        <p:tgtEl>
                                          <p:spTgt spid="67"/>
                                        </p:tgtEl>
                                        <p:attrNameLst>
                                          <p:attrName>ppt_w</p:attrName>
                                        </p:attrNameLst>
                                      </p:cBhvr>
                                      <p:tavLst>
                                        <p:tav tm="0">
                                          <p:val>
                                            <p:strVal val="#ppt_w+.3"/>
                                          </p:val>
                                        </p:tav>
                                        <p:tav tm="50000">
                                          <p:val>
                                            <p:strVal val="#ppt_w+.3"/>
                                          </p:val>
                                        </p:tav>
                                        <p:tav tm="100000">
                                          <p:val>
                                            <p:strVal val="#ppt_w"/>
                                          </p:val>
                                        </p:tav>
                                      </p:tavLst>
                                    </p:anim>
                                    <p:anim calcmode="lin" valueType="num">
                                      <p:cBhvr>
                                        <p:cTn id="154" dur="250" fill="hold"/>
                                        <p:tgtEl>
                                          <p:spTgt spid="67"/>
                                        </p:tgtEl>
                                        <p:attrNameLst>
                                          <p:attrName>ppt_x</p:attrName>
                                        </p:attrNameLst>
                                      </p:cBhvr>
                                      <p:tavLst>
                                        <p:tav tm="0">
                                          <p:val>
                                            <p:strVal val="#ppt_x-.3"/>
                                          </p:val>
                                        </p:tav>
                                        <p:tav tm="50000">
                                          <p:val>
                                            <p:strVal val="#ppt_x"/>
                                          </p:val>
                                        </p:tav>
                                        <p:tav tm="100000">
                                          <p:val>
                                            <p:strVal val="#ppt_x"/>
                                          </p:val>
                                        </p:tav>
                                      </p:tavLst>
                                    </p:anim>
                                    <p:anim calcmode="lin" valueType="num">
                                      <p:cBhvr>
                                        <p:cTn id="155" dur="25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5"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us-titre 2"/>
          <p:cNvSpPr txBox="1">
            <a:spLocks/>
          </p:cNvSpPr>
          <p:nvPr/>
        </p:nvSpPr>
        <p:spPr>
          <a:xfrm>
            <a:off x="640809" y="295106"/>
            <a:ext cx="9931752" cy="902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4000" b="1" dirty="0">
                <a:solidFill>
                  <a:srgbClr val="002060"/>
                </a:solidFill>
                <a:latin typeface="Arabic Typesetting" panose="03020402040406030203" pitchFamily="66" charset="-78"/>
                <a:ea typeface="+mj-ea"/>
                <a:cs typeface="Arabic Typesetting" panose="03020402040406030203" pitchFamily="66" charset="-78"/>
              </a:rPr>
              <a:t>الأقسام التحضيرية للمدارس العليا للمهندسين </a:t>
            </a:r>
            <a:r>
              <a:rPr lang="fr-MA" sz="4000" b="1" dirty="0" smtClean="0">
                <a:solidFill>
                  <a:srgbClr val="002060"/>
                </a:solidFill>
                <a:latin typeface="Arabic Typesetting" panose="03020402040406030203" pitchFamily="66" charset="-78"/>
                <a:ea typeface="+mj-ea"/>
                <a:cs typeface="Arabic Typesetting" panose="03020402040406030203" pitchFamily="66" charset="-78"/>
              </a:rPr>
              <a:t> </a:t>
            </a:r>
            <a:r>
              <a:rPr lang="ar-MA" sz="4000" b="1" dirty="0" smtClean="0">
                <a:solidFill>
                  <a:srgbClr val="002060"/>
                </a:solidFill>
                <a:latin typeface="Arabic Typesetting" panose="03020402040406030203" pitchFamily="66" charset="-78"/>
                <a:ea typeface="+mj-ea"/>
                <a:cs typeface="Arabic Typesetting" panose="03020402040406030203" pitchFamily="66" charset="-78"/>
              </a:rPr>
              <a:t>:المسالك </a:t>
            </a:r>
            <a:r>
              <a:rPr lang="ar-MA" sz="4000" b="1" dirty="0">
                <a:solidFill>
                  <a:srgbClr val="002060"/>
                </a:solidFill>
                <a:latin typeface="Arabic Typesetting" panose="03020402040406030203" pitchFamily="66" charset="-78"/>
                <a:ea typeface="+mj-ea"/>
                <a:cs typeface="Arabic Typesetting" panose="03020402040406030203" pitchFamily="66" charset="-78"/>
              </a:rPr>
              <a:t>المتاحة لحاملي باكالوريا علوم تجريبية</a:t>
            </a:r>
          </a:p>
        </p:txBody>
      </p:sp>
      <p:sp>
        <p:nvSpPr>
          <p:cNvPr id="16" name="Forme libre 15">
            <a:hlinkClick r:id="rId2" action="ppaction://hlinkfile"/>
          </p:cNvPr>
          <p:cNvSpPr/>
          <p:nvPr/>
        </p:nvSpPr>
        <p:spPr>
          <a:xfrm>
            <a:off x="4464040" y="2185919"/>
            <a:ext cx="6599270" cy="139772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3200" b="1">
                <a:solidFill>
                  <a:srgbClr val="002060"/>
                </a:solidFill>
              </a:rPr>
              <a:t>MPSI</a:t>
            </a:r>
          </a:p>
          <a:p>
            <a:pPr algn="ctr" defTabSz="1333500">
              <a:lnSpc>
                <a:spcPct val="90000"/>
              </a:lnSpc>
              <a:spcBef>
                <a:spcPct val="0"/>
              </a:spcBef>
              <a:spcAft>
                <a:spcPct val="35000"/>
              </a:spcAft>
            </a:pPr>
            <a:r>
              <a:rPr lang="ar-MA" sz="3200" b="1">
                <a:solidFill>
                  <a:srgbClr val="002060"/>
                </a:solidFill>
              </a:rPr>
              <a:t>متاح لعلوم فيزيائية بنسبة 10%</a:t>
            </a:r>
            <a:endParaRPr lang="ar-MA" sz="3200" b="1" dirty="0">
              <a:solidFill>
                <a:srgbClr val="002060"/>
              </a:solidFill>
            </a:endParaRPr>
          </a:p>
        </p:txBody>
      </p:sp>
      <p:sp>
        <p:nvSpPr>
          <p:cNvPr id="18" name="Forme libre 17">
            <a:hlinkClick r:id="rId3" action="ppaction://hlinkfile"/>
          </p:cNvPr>
          <p:cNvSpPr/>
          <p:nvPr/>
        </p:nvSpPr>
        <p:spPr>
          <a:xfrm>
            <a:off x="4557412" y="942745"/>
            <a:ext cx="6412526" cy="139772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800" b="1">
                <a:solidFill>
                  <a:srgbClr val="002060"/>
                </a:solidFill>
              </a:rPr>
              <a:t>PCSI</a:t>
            </a:r>
          </a:p>
          <a:p>
            <a:pPr algn="ctr" defTabSz="1333500">
              <a:lnSpc>
                <a:spcPct val="90000"/>
              </a:lnSpc>
              <a:spcBef>
                <a:spcPct val="0"/>
              </a:spcBef>
              <a:spcAft>
                <a:spcPct val="35000"/>
              </a:spcAft>
            </a:pPr>
            <a:r>
              <a:rPr lang="ar-MA" sz="2800" b="1">
                <a:solidFill>
                  <a:srgbClr val="002060"/>
                </a:solidFill>
              </a:rPr>
              <a:t>متاح لعلوم فيزيائية بنسبة 40% من المقاعد ولعلوم الحياة والأرض وعلوم زراعية بنسبة 20% </a:t>
            </a:r>
            <a:endParaRPr lang="ar-MA" sz="2800" b="1" dirty="0">
              <a:solidFill>
                <a:srgbClr val="002060"/>
              </a:solidFill>
            </a:endParaRPr>
          </a:p>
        </p:txBody>
      </p:sp>
      <p:sp>
        <p:nvSpPr>
          <p:cNvPr id="23" name="Forme libre 22">
            <a:hlinkClick r:id="rId4" action="ppaction://hlinkfile"/>
          </p:cNvPr>
          <p:cNvSpPr/>
          <p:nvPr/>
        </p:nvSpPr>
        <p:spPr>
          <a:xfrm>
            <a:off x="4227979" y="3413376"/>
            <a:ext cx="7071392" cy="139772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800" b="1">
                <a:solidFill>
                  <a:srgbClr val="002060"/>
                </a:solidFill>
              </a:rPr>
              <a:t>ECT</a:t>
            </a:r>
          </a:p>
          <a:p>
            <a:pPr algn="ctr" defTabSz="1333500">
              <a:lnSpc>
                <a:spcPct val="90000"/>
              </a:lnSpc>
              <a:spcBef>
                <a:spcPct val="0"/>
              </a:spcBef>
              <a:spcAft>
                <a:spcPct val="35000"/>
              </a:spcAft>
            </a:pPr>
            <a:r>
              <a:rPr lang="ar-MA" sz="2800" b="1">
                <a:solidFill>
                  <a:srgbClr val="002060"/>
                </a:solidFill>
              </a:rPr>
              <a:t>متاح لتلاميذ العلوم التجريبية بنسبة 10% من المقاعد</a:t>
            </a:r>
            <a:endParaRPr lang="ar-MA" sz="2800" b="1" dirty="0">
              <a:solidFill>
                <a:srgbClr val="002060"/>
              </a:solidFill>
            </a:endParaRP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0210" y="91441"/>
            <a:ext cx="1163322" cy="955500"/>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9" name="Forme libre 8">
            <a:hlinkClick r:id="rId4" action="ppaction://hlinkfile"/>
          </p:cNvPr>
          <p:cNvSpPr/>
          <p:nvPr/>
        </p:nvSpPr>
        <p:spPr>
          <a:xfrm>
            <a:off x="4227979" y="4656550"/>
            <a:ext cx="7071392" cy="139772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800" b="1">
                <a:solidFill>
                  <a:srgbClr val="002060"/>
                </a:solidFill>
              </a:rPr>
              <a:t>ECS</a:t>
            </a:r>
          </a:p>
          <a:p>
            <a:pPr algn="ctr" defTabSz="1333500">
              <a:lnSpc>
                <a:spcPct val="90000"/>
              </a:lnSpc>
              <a:spcBef>
                <a:spcPct val="0"/>
              </a:spcBef>
              <a:spcAft>
                <a:spcPct val="35000"/>
              </a:spcAft>
            </a:pPr>
            <a:r>
              <a:rPr lang="ar-MA" sz="2800" b="1">
                <a:solidFill>
                  <a:srgbClr val="002060"/>
                </a:solidFill>
              </a:rPr>
              <a:t>متاح لتلاميذ العلوم التجريبية بنسبة 50% من المقاعد</a:t>
            </a:r>
            <a:endParaRPr lang="ar-MA" sz="2800" b="1" dirty="0">
              <a:solidFill>
                <a:srgbClr val="002060"/>
              </a:solidFill>
            </a:endParaRPr>
          </a:p>
        </p:txBody>
      </p:sp>
      <p:sp>
        <p:nvSpPr>
          <p:cNvPr id="11" name="Sous-titre 2"/>
          <p:cNvSpPr txBox="1">
            <a:spLocks/>
          </p:cNvSpPr>
          <p:nvPr/>
        </p:nvSpPr>
        <p:spPr>
          <a:xfrm>
            <a:off x="166294" y="1196079"/>
            <a:ext cx="3861289" cy="41576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4000" b="1" dirty="0">
                <a:solidFill>
                  <a:srgbClr val="FF0000"/>
                </a:solidFill>
                <a:latin typeface="Arabic Typesetting" panose="03020402040406030203" pitchFamily="66" charset="-78"/>
                <a:ea typeface="+mj-ea"/>
                <a:cs typeface="Arabic Typesetting" panose="03020402040406030203" pitchFamily="66" charset="-78"/>
              </a:rPr>
              <a:t>مدة الدراسة</a:t>
            </a:r>
            <a:r>
              <a:rPr lang="ar-MA" sz="4000" b="1" dirty="0" smtClean="0">
                <a:solidFill>
                  <a:srgbClr val="FF0000"/>
                </a:solidFill>
                <a:latin typeface="Arabic Typesetting" panose="03020402040406030203" pitchFamily="66" charset="-78"/>
                <a:ea typeface="+mj-ea"/>
                <a:cs typeface="Arabic Typesetting" panose="03020402040406030203" pitchFamily="66" charset="-78"/>
              </a:rPr>
              <a:t>:</a:t>
            </a:r>
          </a:p>
          <a:p>
            <a:pPr rtl="1"/>
            <a:r>
              <a:rPr lang="ar-MA" sz="4000" b="1" dirty="0" smtClean="0">
                <a:solidFill>
                  <a:srgbClr val="FF0000"/>
                </a:solidFill>
                <a:latin typeface="Arabic Typesetting" panose="03020402040406030203" pitchFamily="66" charset="-78"/>
                <a:ea typeface="+mj-ea"/>
                <a:cs typeface="Arabic Typesetting" panose="03020402040406030203" pitchFamily="66" charset="-78"/>
              </a:rPr>
              <a:t> </a:t>
            </a:r>
            <a:r>
              <a:rPr lang="ar-MA" sz="4000" b="1" dirty="0">
                <a:solidFill>
                  <a:srgbClr val="FF0000"/>
                </a:solidFill>
                <a:latin typeface="Arabic Typesetting" panose="03020402040406030203" pitchFamily="66" charset="-78"/>
                <a:ea typeface="+mj-ea"/>
                <a:cs typeface="Arabic Typesetting" panose="03020402040406030203" pitchFamily="66" charset="-78"/>
              </a:rPr>
              <a:t>سنتان وبعدها يشارك الطلبة في المباراة الوطنية المشتركة لولوج مدارس </a:t>
            </a:r>
            <a:r>
              <a:rPr lang="ar-MA" sz="4000" b="1" dirty="0" smtClean="0">
                <a:solidFill>
                  <a:srgbClr val="FF0000"/>
                </a:solidFill>
                <a:latin typeface="Arabic Typesetting" panose="03020402040406030203" pitchFamily="66" charset="-78"/>
                <a:ea typeface="+mj-ea"/>
                <a:cs typeface="Arabic Typesetting" panose="03020402040406030203" pitchFamily="66" charset="-78"/>
              </a:rPr>
              <a:t>المهندسين</a:t>
            </a:r>
          </a:p>
          <a:p>
            <a:pPr rtl="1"/>
            <a:r>
              <a:rPr lang="fr-MA" sz="4800" b="1" dirty="0" smtClean="0">
                <a:solidFill>
                  <a:srgbClr val="FF0000"/>
                </a:solidFill>
                <a:latin typeface="Arabic Typesetting" panose="03020402040406030203" pitchFamily="66" charset="-78"/>
                <a:ea typeface="+mj-ea"/>
                <a:cs typeface="Arabic Typesetting" panose="03020402040406030203" pitchFamily="66" charset="-78"/>
              </a:rPr>
              <a:t>CNC</a:t>
            </a:r>
          </a:p>
          <a:p>
            <a:pPr rtl="1"/>
            <a:r>
              <a:rPr lang="ar-MA" sz="4000" b="1" dirty="0">
                <a:solidFill>
                  <a:srgbClr val="FF0000"/>
                </a:solidFill>
                <a:latin typeface="Arabic Typesetting" panose="03020402040406030203" pitchFamily="66" charset="-78"/>
                <a:ea typeface="+mj-ea"/>
                <a:cs typeface="Arabic Typesetting" panose="03020402040406030203" pitchFamily="66" charset="-78"/>
              </a:rPr>
              <a:t>او المباراة الوطنية المشتركة لولوج مدارس </a:t>
            </a:r>
            <a:r>
              <a:rPr lang="ar-MA" sz="4000" b="1" dirty="0" smtClean="0">
                <a:solidFill>
                  <a:srgbClr val="FF0000"/>
                </a:solidFill>
                <a:latin typeface="Arabic Typesetting" panose="03020402040406030203" pitchFamily="66" charset="-78"/>
                <a:ea typeface="+mj-ea"/>
                <a:cs typeface="Arabic Typesetting" panose="03020402040406030203" pitchFamily="66" charset="-78"/>
              </a:rPr>
              <a:t>التدبير</a:t>
            </a:r>
          </a:p>
          <a:p>
            <a:pPr rtl="1"/>
            <a:r>
              <a:rPr lang="en-US" sz="5400" b="1" dirty="0">
                <a:solidFill>
                  <a:srgbClr val="FF0000"/>
                </a:solidFill>
                <a:latin typeface="Arabic Typesetting" panose="03020402040406030203" pitchFamily="66" charset="-78"/>
                <a:ea typeface="+mj-ea"/>
                <a:cs typeface="Arabic Typesetting" panose="03020402040406030203" pitchFamily="66" charset="-78"/>
              </a:rPr>
              <a:t>CNAEM</a:t>
            </a:r>
            <a:endParaRPr lang="ar-MA" sz="5400" b="1" dirty="0">
              <a:solidFill>
                <a:srgbClr val="FF0000"/>
              </a:solidFill>
              <a:latin typeface="Arabic Typesetting" panose="03020402040406030203" pitchFamily="66" charset="-78"/>
              <a:ea typeface="+mj-ea"/>
              <a:cs typeface="Arabic Typesetting" panose="03020402040406030203" pitchFamily="66" charset="-78"/>
            </a:endParaRPr>
          </a:p>
        </p:txBody>
      </p:sp>
      <p:sp>
        <p:nvSpPr>
          <p:cNvPr id="10" name="Rectangle 9"/>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4242439704"/>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50"/>
                                        <p:tgtEl>
                                          <p:spTgt spid="12"/>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 fill="hold"/>
                                        <p:tgtEl>
                                          <p:spTgt spid="8"/>
                                        </p:tgtEl>
                                        <p:attrNameLst>
                                          <p:attrName>ppt_x</p:attrName>
                                        </p:attrNameLst>
                                      </p:cBhvr>
                                      <p:tavLst>
                                        <p:tav tm="0">
                                          <p:val>
                                            <p:strVal val="1+#ppt_w/2"/>
                                          </p:val>
                                        </p:tav>
                                        <p:tav tm="100000">
                                          <p:val>
                                            <p:strVal val="#ppt_x"/>
                                          </p:val>
                                        </p:tav>
                                      </p:tavLst>
                                    </p:anim>
                                    <p:anim calcmode="lin" valueType="num">
                                      <p:cBhvr additive="base">
                                        <p:cTn id="11" dur="1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5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9" presetClass="entr" presetSubtype="0" accel="10000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5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23" dur="25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24" dur="25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25" dur="25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39" presetClass="entr" presetSubtype="0" accel="10000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25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30" dur="25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31" dur="25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32" dur="25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39" presetClass="entr" presetSubtype="0" accel="10000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25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37" dur="25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8" dur="25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9" dur="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8" grpId="0" animBg="1"/>
      <p:bldP spid="23" grpId="0" animBg="1"/>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19227" y="10368"/>
            <a:ext cx="7212169" cy="808696"/>
          </a:xfrm>
        </p:spPr>
        <p:txBody>
          <a:bodyPr>
            <a:noAutofit/>
          </a:bodyPr>
          <a:lstStyle/>
          <a:p>
            <a:pPr rtl="1"/>
            <a:r>
              <a:rPr lang="ar-MA" sz="3600" b="1" dirty="0" smtClean="0">
                <a:solidFill>
                  <a:srgbClr val="FF0000"/>
                </a:solidFill>
                <a:latin typeface="Arabic Typesetting" panose="03020402040406030203" pitchFamily="66" charset="-78"/>
                <a:cs typeface="Arabic Typesetting" panose="03020402040406030203" pitchFamily="66" charset="-78"/>
              </a:rPr>
              <a:t>المباراة </a:t>
            </a:r>
            <a:r>
              <a:rPr lang="ar-MA" sz="3600" b="1" dirty="0">
                <a:solidFill>
                  <a:srgbClr val="FF0000"/>
                </a:solidFill>
                <a:latin typeface="Arabic Typesetting" panose="03020402040406030203" pitchFamily="66" charset="-78"/>
                <a:cs typeface="Arabic Typesetting" panose="03020402040406030203" pitchFamily="66" charset="-78"/>
              </a:rPr>
              <a:t>الوطنية المشتركة لولوج مدارس </a:t>
            </a:r>
            <a:r>
              <a:rPr lang="ar-MA" sz="3600" b="1" dirty="0" smtClean="0">
                <a:solidFill>
                  <a:srgbClr val="FF0000"/>
                </a:solidFill>
                <a:latin typeface="Arabic Typesetting" panose="03020402040406030203" pitchFamily="66" charset="-78"/>
                <a:cs typeface="Arabic Typesetting" panose="03020402040406030203" pitchFamily="66" charset="-78"/>
              </a:rPr>
              <a:t>التدبير</a:t>
            </a:r>
            <a:r>
              <a:rPr lang="fr-FR" sz="3600" b="1" dirty="0">
                <a:solidFill>
                  <a:srgbClr val="FF0000"/>
                </a:solidFill>
                <a:latin typeface="Arabic Typesetting" panose="03020402040406030203" pitchFamily="66" charset="-78"/>
                <a:cs typeface="Arabic Typesetting" panose="03020402040406030203" pitchFamily="66" charset="-78"/>
              </a:rPr>
              <a:t>CNAEM</a:t>
            </a:r>
          </a:p>
        </p:txBody>
      </p:sp>
      <p:sp>
        <p:nvSpPr>
          <p:cNvPr id="35" name="Rectangle 34"/>
          <p:cNvSpPr/>
          <p:nvPr/>
        </p:nvSpPr>
        <p:spPr>
          <a:xfrm>
            <a:off x="7674100" y="6333589"/>
            <a:ext cx="5443179" cy="405292"/>
          </a:xfrm>
          <a:prstGeom prst="rect">
            <a:avLst/>
          </a:prstGeom>
          <a:noFill/>
          <a:ln/>
          <a:scene3d>
            <a:camera prst="perspectiveRelaxedModerately"/>
            <a:lightRig rig="threePt" dir="t"/>
          </a:scene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fr-FR" sz="2800" b="1">
                <a:solidFill>
                  <a:schemeClr val="tx1"/>
                </a:solidFill>
              </a:rPr>
              <a:t>http://tawjihpress.com</a:t>
            </a:r>
          </a:p>
        </p:txBody>
      </p:sp>
      <p:pic>
        <p:nvPicPr>
          <p:cNvPr id="36" name="Imag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1254" y="6249478"/>
            <a:ext cx="588634" cy="63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3702812" y="6297091"/>
            <a:ext cx="5455783" cy="478289"/>
          </a:xfrm>
          <a:prstGeom prst="rect">
            <a:avLst/>
          </a:prstGeom>
          <a:noFill/>
          <a:ln/>
          <a:scene3d>
            <a:camera prst="perspectiveRelaxedModerately"/>
            <a:lightRig rig="threePt" dir="t"/>
          </a:scene3d>
        </p:spPr>
        <p:style>
          <a:lnRef idx="0">
            <a:schemeClr val="accent4"/>
          </a:lnRef>
          <a:fillRef idx="3">
            <a:schemeClr val="accent4"/>
          </a:fillRef>
          <a:effectRef idx="3">
            <a:schemeClr val="accent4"/>
          </a:effectRef>
          <a:fontRef idx="minor">
            <a:schemeClr val="lt1"/>
          </a:fontRef>
        </p:style>
        <p:txBody>
          <a:bodyPr anchor="ctr"/>
          <a:lstStyle/>
          <a:p>
            <a:pPr eaLnBrk="1" fontAlgn="auto" hangingPunct="1">
              <a:spcBef>
                <a:spcPts val="0"/>
              </a:spcBef>
              <a:spcAft>
                <a:spcPts val="0"/>
              </a:spcAft>
              <a:defRPr/>
            </a:pPr>
            <a:r>
              <a:rPr lang="fr-FR" b="1">
                <a:solidFill>
                  <a:schemeClr val="tx1"/>
                </a:solidFill>
              </a:rPr>
              <a:t>www.facebook.com/tawjihpress</a:t>
            </a:r>
          </a:p>
          <a:p>
            <a:pPr eaLnBrk="1" fontAlgn="auto" hangingPunct="1">
              <a:spcBef>
                <a:spcPts val="0"/>
              </a:spcBef>
              <a:spcAft>
                <a:spcPts val="0"/>
              </a:spcAft>
              <a:defRPr/>
            </a:pPr>
            <a:r>
              <a:rPr lang="fr-FR" b="1">
                <a:solidFill>
                  <a:schemeClr val="tx1"/>
                </a:solidFill>
              </a:rPr>
              <a:t>www.facebook.com/groups/tawjihpress</a:t>
            </a:r>
          </a:p>
        </p:txBody>
      </p:sp>
      <p:pic>
        <p:nvPicPr>
          <p:cNvPr id="38" name="Imag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143" y="6137427"/>
            <a:ext cx="689169" cy="7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Sous-titre 2"/>
          <p:cNvSpPr txBox="1">
            <a:spLocks/>
          </p:cNvSpPr>
          <p:nvPr/>
        </p:nvSpPr>
        <p:spPr>
          <a:xfrm>
            <a:off x="783391" y="2760998"/>
            <a:ext cx="10692320" cy="13818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smtClean="0">
                <a:latin typeface="Arabic Typesetting" panose="03020402040406030203" pitchFamily="66" charset="-78"/>
                <a:ea typeface="+mj-ea"/>
                <a:cs typeface="Arabic Typesetting" panose="03020402040406030203" pitchFamily="66" charset="-78"/>
              </a:rPr>
              <a:t>ENCG </a:t>
            </a:r>
            <a:r>
              <a:rPr lang="en-US" sz="6000" b="1" dirty="0">
                <a:latin typeface="Arabic Typesetting" panose="03020402040406030203" pitchFamily="66" charset="-78"/>
                <a:ea typeface="+mj-ea"/>
                <a:cs typeface="Arabic Typesetting" panose="03020402040406030203" pitchFamily="66" charset="-78"/>
              </a:rPr>
              <a:t>: </a:t>
            </a:r>
            <a:r>
              <a:rPr lang="ar-MA" sz="6000" b="1" dirty="0" smtClean="0">
                <a:latin typeface="Arabic Typesetting" panose="03020402040406030203" pitchFamily="66" charset="-78"/>
                <a:ea typeface="+mj-ea"/>
                <a:cs typeface="Arabic Typesetting" panose="03020402040406030203" pitchFamily="66" charset="-78"/>
              </a:rPr>
              <a:t>المدارس الوطنية للتجارة و التسيير</a:t>
            </a:r>
            <a:endParaRPr lang="ar-MA" sz="6000" b="1" dirty="0">
              <a:latin typeface="Arabic Typesetting" panose="03020402040406030203" pitchFamily="66" charset="-78"/>
              <a:ea typeface="+mj-ea"/>
              <a:cs typeface="Arabic Typesetting" panose="03020402040406030203" pitchFamily="66" charset="-78"/>
            </a:endParaRPr>
          </a:p>
        </p:txBody>
      </p:sp>
      <p:pic>
        <p:nvPicPr>
          <p:cNvPr id="54" name="Imag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2812" y="978728"/>
            <a:ext cx="4853478" cy="1369076"/>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58" name="Imag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8316" y="-45597"/>
            <a:ext cx="1441391" cy="838348"/>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47" name="Sous-titre 2"/>
          <p:cNvSpPr txBox="1">
            <a:spLocks/>
          </p:cNvSpPr>
          <p:nvPr/>
        </p:nvSpPr>
        <p:spPr>
          <a:xfrm>
            <a:off x="783391" y="3835452"/>
            <a:ext cx="10708078" cy="1522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4000" b="1" dirty="0" smtClean="0">
                <a:latin typeface="Arabic Typesetting" panose="03020402040406030203" pitchFamily="66" charset="-78"/>
                <a:ea typeface="+mj-ea"/>
                <a:cs typeface="Arabic Typesetting" panose="03020402040406030203" pitchFamily="66" charset="-78"/>
              </a:rPr>
              <a:t>اكادير ،  مراكش، القنيطرة، سطات ،طنجة ، الدار البيضاء ، الجديدة ،فاس، وجدة </a:t>
            </a:r>
            <a:endParaRPr lang="ar-MA" sz="4000" b="1" dirty="0">
              <a:latin typeface="Arabic Typesetting" panose="03020402040406030203" pitchFamily="66" charset="-78"/>
              <a:ea typeface="+mj-ea"/>
              <a:cs typeface="Arabic Typesetting" panose="03020402040406030203" pitchFamily="66" charset="-78"/>
            </a:endParaRPr>
          </a:p>
        </p:txBody>
      </p:sp>
    </p:spTree>
    <p:extLst>
      <p:ext uri="{BB962C8B-B14F-4D97-AF65-F5344CB8AC3E}">
        <p14:creationId xmlns:p14="http://schemas.microsoft.com/office/powerpoint/2010/main" val="1659503678"/>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additive="base">
                                        <p:cTn id="10" dur="10" fill="hold"/>
                                        <p:tgtEl>
                                          <p:spTgt spid="58"/>
                                        </p:tgtEl>
                                        <p:attrNameLst>
                                          <p:attrName>ppt_x</p:attrName>
                                        </p:attrNameLst>
                                      </p:cBhvr>
                                      <p:tavLst>
                                        <p:tav tm="0">
                                          <p:val>
                                            <p:strVal val="1+#ppt_w/2"/>
                                          </p:val>
                                        </p:tav>
                                        <p:tav tm="100000">
                                          <p:val>
                                            <p:strVal val="#ppt_x"/>
                                          </p:val>
                                        </p:tav>
                                      </p:tavLst>
                                    </p:anim>
                                    <p:anim calcmode="lin" valueType="num">
                                      <p:cBhvr additive="base">
                                        <p:cTn id="11" dur="10" fill="hold"/>
                                        <p:tgtEl>
                                          <p:spTgt spid="58"/>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additive="base">
                                        <p:cTn id="14" dur="10" fill="hold"/>
                                        <p:tgtEl>
                                          <p:spTgt spid="54"/>
                                        </p:tgtEl>
                                        <p:attrNameLst>
                                          <p:attrName>ppt_x</p:attrName>
                                        </p:attrNameLst>
                                      </p:cBhvr>
                                      <p:tavLst>
                                        <p:tav tm="0">
                                          <p:val>
                                            <p:strVal val="1+#ppt_w/2"/>
                                          </p:val>
                                        </p:tav>
                                        <p:tav tm="100000">
                                          <p:val>
                                            <p:strVal val="#ppt_x"/>
                                          </p:val>
                                        </p:tav>
                                      </p:tavLst>
                                    </p:anim>
                                    <p:anim calcmode="lin" valueType="num">
                                      <p:cBhvr additive="base">
                                        <p:cTn id="15" dur="10" fill="hold"/>
                                        <p:tgtEl>
                                          <p:spTgt spid="54"/>
                                        </p:tgtEl>
                                        <p:attrNameLst>
                                          <p:attrName>ppt_y</p:attrName>
                                        </p:attrNameLst>
                                      </p:cBhvr>
                                      <p:tavLst>
                                        <p:tav tm="0">
                                          <p:val>
                                            <p:strVal val="#ppt_y"/>
                                          </p:val>
                                        </p:tav>
                                        <p:tav tm="100000">
                                          <p:val>
                                            <p:strVal val="#ppt_y"/>
                                          </p:val>
                                        </p:tav>
                                      </p:tavLst>
                                    </p:anim>
                                  </p:childTnLst>
                                </p:cTn>
                              </p:par>
                              <p:par>
                                <p:cTn id="16" presetID="22" presetClass="entr" presetSubtype="2" fill="hold" grpId="0" nodeType="withEffect">
                                  <p:stCondLst>
                                    <p:cond delay="0"/>
                                  </p:stCondLst>
                                  <p:childTnLst>
                                    <p:set>
                                      <p:cBhvr>
                                        <p:cTn id="17" dur="1" fill="hold">
                                          <p:stCondLst>
                                            <p:cond delay="0"/>
                                          </p:stCondLst>
                                        </p:cTn>
                                        <p:tgtEl>
                                          <p:spTgt spid="49">
                                            <p:txEl>
                                              <p:pRg st="0" end="0"/>
                                            </p:txEl>
                                          </p:spTgt>
                                        </p:tgtEl>
                                        <p:attrNameLst>
                                          <p:attrName>style.visibility</p:attrName>
                                        </p:attrNameLst>
                                      </p:cBhvr>
                                      <p:to>
                                        <p:strVal val="visible"/>
                                      </p:to>
                                    </p:set>
                                    <p:animEffect transition="in" filter="wipe(right)">
                                      <p:cBhvr>
                                        <p:cTn id="18" dur="250"/>
                                        <p:tgtEl>
                                          <p:spTgt spid="49">
                                            <p:txEl>
                                              <p:pRg st="0" end="0"/>
                                            </p:txEl>
                                          </p:spTgt>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47">
                                            <p:txEl>
                                              <p:pRg st="0" end="0"/>
                                            </p:txEl>
                                          </p:spTgt>
                                        </p:tgtEl>
                                        <p:attrNameLst>
                                          <p:attrName>style.visibility</p:attrName>
                                        </p:attrNameLst>
                                      </p:cBhvr>
                                      <p:to>
                                        <p:strVal val="visible"/>
                                      </p:to>
                                    </p:set>
                                    <p:animEffect transition="in" filter="wipe(right)">
                                      <p:cBhvr>
                                        <p:cTn id="21" dur="25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build="p"/>
      <p:bldP spid="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35300" y="34212"/>
            <a:ext cx="5918162" cy="808696"/>
          </a:xfrm>
        </p:spPr>
        <p:txBody>
          <a:bodyPr>
            <a:noAutofit/>
          </a:bodyPr>
          <a:lstStyle/>
          <a:p>
            <a:pPr rtl="1"/>
            <a:r>
              <a:rPr lang="ar-MA" sz="3600" b="1" dirty="0" smtClean="0">
                <a:solidFill>
                  <a:srgbClr val="FF0000"/>
                </a:solidFill>
                <a:latin typeface="Arabic Typesetting" panose="03020402040406030203" pitchFamily="66" charset="-78"/>
                <a:cs typeface="Arabic Typesetting" panose="03020402040406030203" pitchFamily="66" charset="-78"/>
              </a:rPr>
              <a:t>المؤسسات المشاركة في المباراة </a:t>
            </a:r>
            <a:r>
              <a:rPr lang="ar-MA" sz="3600" b="1" dirty="0">
                <a:solidFill>
                  <a:srgbClr val="FF0000"/>
                </a:solidFill>
                <a:latin typeface="Arabic Typesetting" panose="03020402040406030203" pitchFamily="66" charset="-78"/>
                <a:cs typeface="Arabic Typesetting" panose="03020402040406030203" pitchFamily="66" charset="-78"/>
              </a:rPr>
              <a:t>الوطنية </a:t>
            </a:r>
            <a:r>
              <a:rPr lang="ar-MA" sz="3600" b="1" dirty="0" smtClean="0">
                <a:solidFill>
                  <a:srgbClr val="FF0000"/>
                </a:solidFill>
                <a:latin typeface="Arabic Typesetting" panose="03020402040406030203" pitchFamily="66" charset="-78"/>
                <a:cs typeface="Arabic Typesetting" panose="03020402040406030203" pitchFamily="66" charset="-78"/>
              </a:rPr>
              <a:t>المشتركة</a:t>
            </a:r>
            <a:r>
              <a:rPr lang="ar-MA" sz="3600" b="1" dirty="0">
                <a:solidFill>
                  <a:srgbClr val="FF0000"/>
                </a:solidFill>
                <a:latin typeface="Arabic Typesetting" panose="03020402040406030203" pitchFamily="66" charset="-78"/>
                <a:cs typeface="Arabic Typesetting" panose="03020402040406030203" pitchFamily="66" charset="-78"/>
              </a:rPr>
              <a:t> </a:t>
            </a:r>
            <a:r>
              <a:rPr lang="fr-MA" sz="3600" b="1" dirty="0" smtClean="0">
                <a:solidFill>
                  <a:srgbClr val="FF0000"/>
                </a:solidFill>
                <a:latin typeface="Arabic Typesetting" panose="03020402040406030203" pitchFamily="66" charset="-78"/>
                <a:cs typeface="Arabic Typesetting" panose="03020402040406030203" pitchFamily="66" charset="-78"/>
              </a:rPr>
              <a:t>CNC</a:t>
            </a:r>
            <a:r>
              <a:rPr lang="ar-MA" sz="3600" b="1" dirty="0" smtClean="0">
                <a:solidFill>
                  <a:srgbClr val="FF0000"/>
                </a:solidFill>
                <a:latin typeface="Arabic Typesetting" panose="03020402040406030203" pitchFamily="66" charset="-78"/>
                <a:cs typeface="Arabic Typesetting" panose="03020402040406030203" pitchFamily="66" charset="-78"/>
              </a:rPr>
              <a:t> </a:t>
            </a:r>
            <a:endParaRPr lang="ar-MA" sz="3600" b="1" dirty="0">
              <a:solidFill>
                <a:srgbClr val="FF0000"/>
              </a:solidFill>
              <a:latin typeface="Arabic Typesetting" panose="03020402040406030203" pitchFamily="66" charset="-78"/>
              <a:cs typeface="Arabic Typesetting" panose="03020402040406030203" pitchFamily="66" charset="-78"/>
            </a:endParaRPr>
          </a:p>
        </p:txBody>
      </p:sp>
      <p:sp>
        <p:nvSpPr>
          <p:cNvPr id="35" name="Rectangle 34"/>
          <p:cNvSpPr/>
          <p:nvPr/>
        </p:nvSpPr>
        <p:spPr>
          <a:xfrm>
            <a:off x="7674100" y="6333589"/>
            <a:ext cx="5443179" cy="405292"/>
          </a:xfrm>
          <a:prstGeom prst="rect">
            <a:avLst/>
          </a:prstGeom>
          <a:noFill/>
          <a:ln/>
          <a:scene3d>
            <a:camera prst="perspectiveRelaxedModerately"/>
            <a:lightRig rig="threePt" dir="t"/>
          </a:scene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fr-FR" sz="2800" b="1">
                <a:solidFill>
                  <a:schemeClr val="tx1"/>
                </a:solidFill>
              </a:rPr>
              <a:t>http://tawjihpress.com</a:t>
            </a:r>
          </a:p>
        </p:txBody>
      </p:sp>
      <p:pic>
        <p:nvPicPr>
          <p:cNvPr id="36" name="Imag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1254" y="6249478"/>
            <a:ext cx="588634" cy="63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3702812" y="6297091"/>
            <a:ext cx="5455783" cy="478289"/>
          </a:xfrm>
          <a:prstGeom prst="rect">
            <a:avLst/>
          </a:prstGeom>
          <a:noFill/>
          <a:ln/>
          <a:scene3d>
            <a:camera prst="perspectiveRelaxedModerately"/>
            <a:lightRig rig="threePt" dir="t"/>
          </a:scene3d>
        </p:spPr>
        <p:style>
          <a:lnRef idx="0">
            <a:schemeClr val="accent4"/>
          </a:lnRef>
          <a:fillRef idx="3">
            <a:schemeClr val="accent4"/>
          </a:fillRef>
          <a:effectRef idx="3">
            <a:schemeClr val="accent4"/>
          </a:effectRef>
          <a:fontRef idx="minor">
            <a:schemeClr val="lt1"/>
          </a:fontRef>
        </p:style>
        <p:txBody>
          <a:bodyPr anchor="ctr"/>
          <a:lstStyle/>
          <a:p>
            <a:pPr eaLnBrk="1" fontAlgn="auto" hangingPunct="1">
              <a:spcBef>
                <a:spcPts val="0"/>
              </a:spcBef>
              <a:spcAft>
                <a:spcPts val="0"/>
              </a:spcAft>
              <a:defRPr/>
            </a:pPr>
            <a:r>
              <a:rPr lang="fr-FR" b="1">
                <a:solidFill>
                  <a:schemeClr val="tx1"/>
                </a:solidFill>
              </a:rPr>
              <a:t>www.facebook.com/tawjihpress</a:t>
            </a:r>
          </a:p>
          <a:p>
            <a:pPr eaLnBrk="1" fontAlgn="auto" hangingPunct="1">
              <a:spcBef>
                <a:spcPts val="0"/>
              </a:spcBef>
              <a:spcAft>
                <a:spcPts val="0"/>
              </a:spcAft>
              <a:defRPr/>
            </a:pPr>
            <a:r>
              <a:rPr lang="fr-FR" b="1">
                <a:solidFill>
                  <a:schemeClr val="tx1"/>
                </a:solidFill>
              </a:rPr>
              <a:t>www.facebook.com/groups/tawjihpress</a:t>
            </a:r>
          </a:p>
        </p:txBody>
      </p:sp>
      <p:pic>
        <p:nvPicPr>
          <p:cNvPr id="38" name="Imag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143" y="6137427"/>
            <a:ext cx="689169" cy="7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Sous-titre 2"/>
          <p:cNvSpPr txBox="1">
            <a:spLocks/>
          </p:cNvSpPr>
          <p:nvPr/>
        </p:nvSpPr>
        <p:spPr>
          <a:xfrm>
            <a:off x="130989" y="2094140"/>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latin typeface="Arabic Typesetting" panose="03020402040406030203" pitchFamily="66" charset="-78"/>
                <a:ea typeface="+mj-ea"/>
                <a:cs typeface="Arabic Typesetting" panose="03020402040406030203" pitchFamily="66" charset="-78"/>
              </a:rPr>
              <a:t>AIAC  : </a:t>
            </a:r>
            <a:r>
              <a:rPr lang="ar-MA" b="1">
                <a:latin typeface="Arabic Typesetting" panose="03020402040406030203" pitchFamily="66" charset="-78"/>
                <a:ea typeface="+mj-ea"/>
                <a:cs typeface="Arabic Typesetting" panose="03020402040406030203" pitchFamily="66" charset="-78"/>
              </a:rPr>
              <a:t>أكاديمية محمد السادس للطيران المدني</a:t>
            </a:r>
            <a:endParaRPr lang="ar-MA" b="1" dirty="0">
              <a:latin typeface="Arabic Typesetting" panose="03020402040406030203" pitchFamily="66" charset="-78"/>
              <a:ea typeface="+mj-ea"/>
              <a:cs typeface="Arabic Typesetting" panose="03020402040406030203" pitchFamily="66" charset="-78"/>
            </a:endParaRPr>
          </a:p>
        </p:txBody>
      </p:sp>
      <p:cxnSp>
        <p:nvCxnSpPr>
          <p:cNvPr id="50" name="Connecteur en arc 49"/>
          <p:cNvCxnSpPr/>
          <p:nvPr/>
        </p:nvCxnSpPr>
        <p:spPr>
          <a:xfrm rot="10800000" flipV="1">
            <a:off x="2341468" y="502298"/>
            <a:ext cx="2363055" cy="133970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4" name="Imag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5163" y="2152058"/>
            <a:ext cx="551340" cy="304339"/>
          </a:xfrm>
          <a:prstGeom prst="roundRect">
            <a:avLst>
              <a:gd name="adj" fmla="val 16667"/>
            </a:avLst>
          </a:prstGeom>
          <a:ln>
            <a:noFill/>
          </a:ln>
          <a:effectLst>
            <a:outerShdw blurRad="152400" dist="12000" dir="900000" sy="98000" kx="110000" ky="200000" algn="tl" rotWithShape="0">
              <a:srgbClr val="000000">
                <a:alpha val="30000"/>
              </a:srgbClr>
            </a:outerShdw>
          </a:effectLst>
        </p:spPr>
      </p:pic>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7437" y="56062"/>
            <a:ext cx="1441391" cy="946920"/>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80" name="Sous-titre 2"/>
          <p:cNvSpPr txBox="1">
            <a:spLocks/>
          </p:cNvSpPr>
          <p:nvPr/>
        </p:nvSpPr>
        <p:spPr>
          <a:xfrm>
            <a:off x="0" y="2474723"/>
            <a:ext cx="3425643" cy="6199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rabic Typesetting" panose="03020402040406030203" pitchFamily="66" charset="-78"/>
                <a:ea typeface="+mj-ea"/>
                <a:cs typeface="Arabic Typesetting" panose="03020402040406030203" pitchFamily="66" charset="-78"/>
              </a:rPr>
              <a:t>ECC  : </a:t>
            </a:r>
            <a:r>
              <a:rPr lang="ar-MA" b="1" dirty="0">
                <a:latin typeface="Arabic Typesetting" panose="03020402040406030203" pitchFamily="66" charset="-78"/>
                <a:ea typeface="+mj-ea"/>
                <a:cs typeface="Arabic Typesetting" panose="03020402040406030203" pitchFamily="66" charset="-78"/>
              </a:rPr>
              <a:t>المدرسة المركزية للدار </a:t>
            </a:r>
            <a:r>
              <a:rPr lang="ar-MA" b="1" dirty="0" smtClean="0">
                <a:latin typeface="Arabic Typesetting" panose="03020402040406030203" pitchFamily="66" charset="-78"/>
                <a:ea typeface="+mj-ea"/>
                <a:cs typeface="Arabic Typesetting" panose="03020402040406030203" pitchFamily="66" charset="-78"/>
              </a:rPr>
              <a:t>البيضاء</a:t>
            </a:r>
            <a:endParaRPr lang="fr-MA" b="1" dirty="0" smtClean="0">
              <a:latin typeface="Arabic Typesetting" panose="03020402040406030203" pitchFamily="66" charset="-78"/>
              <a:ea typeface="+mj-ea"/>
              <a:cs typeface="Arabic Typesetting" panose="03020402040406030203" pitchFamily="66" charset="-78"/>
            </a:endParaRPr>
          </a:p>
          <a:p>
            <a:r>
              <a:rPr lang="ar-MA" b="1" dirty="0" smtClean="0">
                <a:latin typeface="Arabic Typesetting" panose="03020402040406030203" pitchFamily="66" charset="-78"/>
                <a:ea typeface="+mj-ea"/>
                <a:cs typeface="Arabic Typesetting" panose="03020402040406030203" pitchFamily="66" charset="-78"/>
              </a:rPr>
              <a:t> </a:t>
            </a:r>
            <a:r>
              <a:rPr lang="ar-MA" b="1" dirty="0">
                <a:latin typeface="Arabic Typesetting" panose="03020402040406030203" pitchFamily="66" charset="-78"/>
                <a:ea typeface="+mj-ea"/>
                <a:cs typeface="Arabic Typesetting" panose="03020402040406030203" pitchFamily="66" charset="-78"/>
              </a:rPr>
              <a:t>(مدرسة خصوصية)	</a:t>
            </a:r>
          </a:p>
        </p:txBody>
      </p:sp>
      <p:pic>
        <p:nvPicPr>
          <p:cNvPr id="81" name="Imag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0407" y="2630150"/>
            <a:ext cx="551340" cy="32077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82" name="Sous-titre 2"/>
          <p:cNvSpPr txBox="1">
            <a:spLocks/>
          </p:cNvSpPr>
          <p:nvPr/>
        </p:nvSpPr>
        <p:spPr>
          <a:xfrm>
            <a:off x="130989" y="3254769"/>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latin typeface="Arabic Typesetting" panose="03020402040406030203" pitchFamily="66" charset="-78"/>
                <a:ea typeface="+mj-ea"/>
                <a:cs typeface="Arabic Typesetting" panose="03020402040406030203" pitchFamily="66" charset="-78"/>
              </a:rPr>
              <a:t>EHTP : </a:t>
            </a:r>
            <a:r>
              <a:rPr lang="ar-MA" b="1">
                <a:latin typeface="Arabic Typesetting" panose="03020402040406030203" pitchFamily="66" charset="-78"/>
                <a:ea typeface="+mj-ea"/>
                <a:cs typeface="Arabic Typesetting" panose="03020402040406030203" pitchFamily="66" charset="-78"/>
              </a:rPr>
              <a:t>المدرسة الحسنية للاشغال العمومية	</a:t>
            </a:r>
            <a:endParaRPr lang="ar-MA" b="1" dirty="0">
              <a:latin typeface="Arabic Typesetting" panose="03020402040406030203" pitchFamily="66" charset="-78"/>
              <a:ea typeface="+mj-ea"/>
              <a:cs typeface="Arabic Typesetting" panose="03020402040406030203" pitchFamily="66" charset="-78"/>
            </a:endParaRPr>
          </a:p>
        </p:txBody>
      </p:sp>
      <p:pic>
        <p:nvPicPr>
          <p:cNvPr id="83" name="Imag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4983" y="3200445"/>
            <a:ext cx="500483" cy="50048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84" name="Sous-titre 2"/>
          <p:cNvSpPr txBox="1">
            <a:spLocks/>
          </p:cNvSpPr>
          <p:nvPr/>
        </p:nvSpPr>
        <p:spPr>
          <a:xfrm>
            <a:off x="130989" y="3865541"/>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latin typeface="Arabic Typesetting" panose="03020402040406030203" pitchFamily="66" charset="-78"/>
                <a:ea typeface="+mj-ea"/>
                <a:cs typeface="Arabic Typesetting" panose="03020402040406030203" pitchFamily="66" charset="-78"/>
              </a:rPr>
              <a:t>EMI : </a:t>
            </a:r>
            <a:r>
              <a:rPr lang="ar-MA" b="1">
                <a:latin typeface="Arabic Typesetting" panose="03020402040406030203" pitchFamily="66" charset="-78"/>
                <a:ea typeface="+mj-ea"/>
                <a:cs typeface="Arabic Typesetting" panose="03020402040406030203" pitchFamily="66" charset="-78"/>
              </a:rPr>
              <a:t>المدرسة المحمدية للمهندسين	</a:t>
            </a:r>
            <a:endParaRPr lang="ar-MA" b="1" dirty="0">
              <a:latin typeface="Arabic Typesetting" panose="03020402040406030203" pitchFamily="66" charset="-78"/>
              <a:ea typeface="+mj-ea"/>
              <a:cs typeface="Arabic Typesetting" panose="03020402040406030203" pitchFamily="66" charset="-78"/>
            </a:endParaRPr>
          </a:p>
        </p:txBody>
      </p:sp>
      <p:pic>
        <p:nvPicPr>
          <p:cNvPr id="85" name="Image 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4983" y="3811217"/>
            <a:ext cx="500483" cy="50048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86" name="Sous-titre 2"/>
          <p:cNvSpPr txBox="1">
            <a:spLocks/>
          </p:cNvSpPr>
          <p:nvPr/>
        </p:nvSpPr>
        <p:spPr>
          <a:xfrm>
            <a:off x="130989" y="4502702"/>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a:latin typeface="Arabic Typesetting" panose="03020402040406030203" pitchFamily="66" charset="-78"/>
                <a:ea typeface="+mj-ea"/>
                <a:cs typeface="Arabic Typesetting" panose="03020402040406030203" pitchFamily="66" charset="-78"/>
              </a:rPr>
              <a:t>ENSEM : </a:t>
            </a:r>
            <a:r>
              <a:rPr lang="ar-MA" sz="2000" b="1">
                <a:latin typeface="Arabic Typesetting" panose="03020402040406030203" pitchFamily="66" charset="-78"/>
                <a:ea typeface="+mj-ea"/>
                <a:cs typeface="Arabic Typesetting" panose="03020402040406030203" pitchFamily="66" charset="-78"/>
              </a:rPr>
              <a:t>المدرسة الوطنية العليا للكهرباء والميكانيك	</a:t>
            </a:r>
            <a:endParaRPr lang="ar-MA" sz="2000" b="1" dirty="0">
              <a:latin typeface="Arabic Typesetting" panose="03020402040406030203" pitchFamily="66" charset="-78"/>
              <a:ea typeface="+mj-ea"/>
              <a:cs typeface="Arabic Typesetting" panose="03020402040406030203" pitchFamily="66" charset="-78"/>
            </a:endParaRPr>
          </a:p>
        </p:txBody>
      </p:sp>
      <p:pic>
        <p:nvPicPr>
          <p:cNvPr id="87" name="Image 8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69555" y="4521908"/>
            <a:ext cx="551340" cy="35342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88" name="Sous-titre 2"/>
          <p:cNvSpPr txBox="1">
            <a:spLocks/>
          </p:cNvSpPr>
          <p:nvPr/>
        </p:nvSpPr>
        <p:spPr>
          <a:xfrm>
            <a:off x="15753" y="5161635"/>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a:latin typeface="Arabic Typesetting" panose="03020402040406030203" pitchFamily="66" charset="-78"/>
                <a:ea typeface="+mj-ea"/>
                <a:cs typeface="Arabic Typesetting" panose="03020402040406030203" pitchFamily="66" charset="-78"/>
              </a:rPr>
              <a:t>ENSIAS : </a:t>
            </a:r>
            <a:r>
              <a:rPr lang="ar-MA" sz="1800" b="1">
                <a:latin typeface="Arabic Typesetting" panose="03020402040406030203" pitchFamily="66" charset="-78"/>
                <a:ea typeface="+mj-ea"/>
                <a:cs typeface="Arabic Typesetting" panose="03020402040406030203" pitchFamily="66" charset="-78"/>
              </a:rPr>
              <a:t>المدرسة الوطنية العليا للمعلوميات وتحليل النظم	</a:t>
            </a:r>
            <a:endParaRPr lang="ar-MA" sz="1800" b="1" dirty="0">
              <a:latin typeface="Arabic Typesetting" panose="03020402040406030203" pitchFamily="66" charset="-78"/>
              <a:ea typeface="+mj-ea"/>
              <a:cs typeface="Arabic Typesetting" panose="03020402040406030203" pitchFamily="66" charset="-78"/>
            </a:endParaRPr>
          </a:p>
        </p:txBody>
      </p:sp>
      <p:pic>
        <p:nvPicPr>
          <p:cNvPr id="89" name="Image 8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95171" y="5056928"/>
            <a:ext cx="551340" cy="46863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92" name="Sous-titre 2"/>
          <p:cNvSpPr txBox="1">
            <a:spLocks/>
          </p:cNvSpPr>
          <p:nvPr/>
        </p:nvSpPr>
        <p:spPr>
          <a:xfrm>
            <a:off x="3820895" y="2104245"/>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a:latin typeface="Arabic Typesetting" panose="03020402040406030203" pitchFamily="66" charset="-78"/>
                <a:ea typeface="+mj-ea"/>
                <a:cs typeface="Arabic Typesetting" panose="03020402040406030203" pitchFamily="66" charset="-78"/>
              </a:rPr>
              <a:t>ENSMR : </a:t>
            </a:r>
            <a:r>
              <a:rPr lang="ar-MA" sz="2000" b="1">
                <a:latin typeface="Arabic Typesetting" panose="03020402040406030203" pitchFamily="66" charset="-78"/>
                <a:ea typeface="+mj-ea"/>
                <a:cs typeface="Arabic Typesetting" panose="03020402040406030203" pitchFamily="66" charset="-78"/>
              </a:rPr>
              <a:t>المدرسة الوطنية العليا للمعادن بالرباط	</a:t>
            </a:r>
            <a:endParaRPr lang="ar-MA" sz="2000" b="1" dirty="0">
              <a:latin typeface="Arabic Typesetting" panose="03020402040406030203" pitchFamily="66" charset="-78"/>
              <a:ea typeface="+mj-ea"/>
              <a:cs typeface="Arabic Typesetting" panose="03020402040406030203" pitchFamily="66" charset="-78"/>
            </a:endParaRPr>
          </a:p>
        </p:txBody>
      </p:sp>
      <p:cxnSp>
        <p:nvCxnSpPr>
          <p:cNvPr id="93" name="Connecteur en arc 92"/>
          <p:cNvCxnSpPr/>
          <p:nvPr/>
        </p:nvCxnSpPr>
        <p:spPr>
          <a:xfrm rot="16200000" flipH="1">
            <a:off x="5150490" y="1169037"/>
            <a:ext cx="998006" cy="763764"/>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4" name="Image 9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84889" y="2049921"/>
            <a:ext cx="566764" cy="50048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95" name="Sous-titre 2"/>
          <p:cNvSpPr txBox="1">
            <a:spLocks/>
          </p:cNvSpPr>
          <p:nvPr/>
        </p:nvSpPr>
        <p:spPr>
          <a:xfrm>
            <a:off x="3861747" y="2802545"/>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latin typeface="Arabic Typesetting" panose="03020402040406030203" pitchFamily="66" charset="-78"/>
                <a:ea typeface="+mj-ea"/>
                <a:cs typeface="Arabic Typesetting" panose="03020402040406030203" pitchFamily="66" charset="-78"/>
              </a:rPr>
              <a:t>ESIGB : </a:t>
            </a:r>
            <a:r>
              <a:rPr lang="ar-MA" b="1">
                <a:latin typeface="Arabic Typesetting" panose="03020402040406030203" pitchFamily="66" charset="-78"/>
                <a:ea typeface="+mj-ea"/>
                <a:cs typeface="Arabic Typesetting" panose="03020402040406030203" pitchFamily="66" charset="-78"/>
              </a:rPr>
              <a:t>المدرسة العليا للهندسة البيوطبية (مدرسة خصوصية)	</a:t>
            </a:r>
            <a:endParaRPr lang="ar-MA" b="1" dirty="0">
              <a:latin typeface="Arabic Typesetting" panose="03020402040406030203" pitchFamily="66" charset="-78"/>
              <a:ea typeface="+mj-ea"/>
              <a:cs typeface="Arabic Typesetting" panose="03020402040406030203" pitchFamily="66" charset="-78"/>
            </a:endParaRPr>
          </a:p>
        </p:txBody>
      </p:sp>
      <p:pic>
        <p:nvPicPr>
          <p:cNvPr id="96" name="Image 9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00313" y="2720191"/>
            <a:ext cx="551340" cy="510688"/>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97" name="Sous-titre 2"/>
          <p:cNvSpPr txBox="1">
            <a:spLocks/>
          </p:cNvSpPr>
          <p:nvPr/>
        </p:nvSpPr>
        <p:spPr>
          <a:xfrm>
            <a:off x="3820895" y="3462692"/>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latin typeface="Arabic Typesetting" panose="03020402040406030203" pitchFamily="66" charset="-78"/>
                <a:ea typeface="+mj-ea"/>
                <a:cs typeface="Arabic Typesetting" panose="03020402040406030203" pitchFamily="66" charset="-78"/>
              </a:rPr>
              <a:t>ESITH : </a:t>
            </a:r>
            <a:r>
              <a:rPr lang="ar-MA" b="1">
                <a:latin typeface="Arabic Typesetting" panose="03020402040406030203" pitchFamily="66" charset="-78"/>
                <a:ea typeface="+mj-ea"/>
                <a:cs typeface="Arabic Typesetting" panose="03020402040406030203" pitchFamily="66" charset="-78"/>
              </a:rPr>
              <a:t>المدرسة العليا لصناعة النسيج والألبسة (نصف عمومية)	</a:t>
            </a:r>
            <a:endParaRPr lang="ar-MA" b="1" dirty="0">
              <a:latin typeface="Arabic Typesetting" panose="03020402040406030203" pitchFamily="66" charset="-78"/>
              <a:ea typeface="+mj-ea"/>
              <a:cs typeface="Arabic Typesetting" panose="03020402040406030203" pitchFamily="66" charset="-78"/>
            </a:endParaRPr>
          </a:p>
        </p:txBody>
      </p:sp>
      <p:pic>
        <p:nvPicPr>
          <p:cNvPr id="98" name="Image 9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9461" y="3416246"/>
            <a:ext cx="551340" cy="484727"/>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99" name="Sous-titre 2"/>
          <p:cNvSpPr txBox="1">
            <a:spLocks/>
          </p:cNvSpPr>
          <p:nvPr/>
        </p:nvSpPr>
        <p:spPr>
          <a:xfrm>
            <a:off x="3820895" y="4073464"/>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rabic Typesetting" panose="03020402040406030203" pitchFamily="66" charset="-78"/>
                <a:ea typeface="+mj-ea"/>
                <a:cs typeface="Arabic Typesetting" panose="03020402040406030203" pitchFamily="66" charset="-78"/>
              </a:rPr>
              <a:t>IAV : </a:t>
            </a:r>
            <a:r>
              <a:rPr lang="ar-MA" b="1" dirty="0">
                <a:latin typeface="Arabic Typesetting" panose="03020402040406030203" pitchFamily="66" charset="-78"/>
                <a:ea typeface="+mj-ea"/>
                <a:cs typeface="Arabic Typesetting" panose="03020402040406030203" pitchFamily="66" charset="-78"/>
              </a:rPr>
              <a:t>معهد الحسن الثاني للزراعة والبيطرة	</a:t>
            </a:r>
          </a:p>
        </p:txBody>
      </p:sp>
      <p:pic>
        <p:nvPicPr>
          <p:cNvPr id="100" name="Image 9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75228" y="4019140"/>
            <a:ext cx="519806" cy="50048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01" name="Sous-titre 2"/>
          <p:cNvSpPr txBox="1">
            <a:spLocks/>
          </p:cNvSpPr>
          <p:nvPr/>
        </p:nvSpPr>
        <p:spPr>
          <a:xfrm>
            <a:off x="3820895" y="4710625"/>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latin typeface="Arabic Typesetting" panose="03020402040406030203" pitchFamily="66" charset="-78"/>
                <a:ea typeface="+mj-ea"/>
                <a:cs typeface="Arabic Typesetting" panose="03020402040406030203" pitchFamily="66" charset="-78"/>
              </a:rPr>
              <a:t>INPT : </a:t>
            </a:r>
            <a:r>
              <a:rPr lang="ar-MA" b="1">
                <a:latin typeface="Arabic Typesetting" panose="03020402040406030203" pitchFamily="66" charset="-78"/>
                <a:ea typeface="+mj-ea"/>
                <a:cs typeface="Arabic Typesetting" panose="03020402040406030203" pitchFamily="66" charset="-78"/>
              </a:rPr>
              <a:t>المعهد الطني للبريد والمواصلات	</a:t>
            </a:r>
            <a:endParaRPr lang="ar-MA" b="1" dirty="0">
              <a:latin typeface="Arabic Typesetting" panose="03020402040406030203" pitchFamily="66" charset="-78"/>
              <a:ea typeface="+mj-ea"/>
              <a:cs typeface="Arabic Typesetting" panose="03020402040406030203" pitchFamily="66" charset="-78"/>
            </a:endParaRPr>
          </a:p>
        </p:txBody>
      </p:sp>
      <p:pic>
        <p:nvPicPr>
          <p:cNvPr id="102" name="Image 10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59461" y="4637791"/>
            <a:ext cx="551340" cy="411294"/>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03" name="Sous-titre 2"/>
          <p:cNvSpPr txBox="1">
            <a:spLocks/>
          </p:cNvSpPr>
          <p:nvPr/>
        </p:nvSpPr>
        <p:spPr>
          <a:xfrm>
            <a:off x="3746511" y="5303253"/>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a:latin typeface="Arabic Typesetting" panose="03020402040406030203" pitchFamily="66" charset="-78"/>
                <a:ea typeface="+mj-ea"/>
                <a:cs typeface="Arabic Typesetting" panose="03020402040406030203" pitchFamily="66" charset="-78"/>
              </a:rPr>
              <a:t>INSEA: </a:t>
            </a:r>
            <a:r>
              <a:rPr lang="ar-MA" sz="2000" b="1">
                <a:latin typeface="Arabic Typesetting" panose="03020402040406030203" pitchFamily="66" charset="-78"/>
                <a:ea typeface="+mj-ea"/>
                <a:cs typeface="Arabic Typesetting" panose="03020402040406030203" pitchFamily="66" charset="-78"/>
              </a:rPr>
              <a:t>المعهد الوطني للاحصاء والاقتصاد التطبيقي	</a:t>
            </a:r>
            <a:endParaRPr lang="ar-MA" sz="2000" b="1" dirty="0">
              <a:latin typeface="Arabic Typesetting" panose="03020402040406030203" pitchFamily="66" charset="-78"/>
              <a:ea typeface="+mj-ea"/>
              <a:cs typeface="Arabic Typesetting" panose="03020402040406030203" pitchFamily="66" charset="-78"/>
            </a:endParaRPr>
          </a:p>
        </p:txBody>
      </p:sp>
      <p:pic>
        <p:nvPicPr>
          <p:cNvPr id="104" name="Image 10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85077" y="5264851"/>
            <a:ext cx="551340" cy="46863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05" name="Sous-titre 2"/>
          <p:cNvSpPr txBox="1">
            <a:spLocks/>
          </p:cNvSpPr>
          <p:nvPr/>
        </p:nvSpPr>
        <p:spPr>
          <a:xfrm>
            <a:off x="7729381" y="2086420"/>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a:latin typeface="Arabic Typesetting" panose="03020402040406030203" pitchFamily="66" charset="-78"/>
                <a:ea typeface="+mj-ea"/>
                <a:cs typeface="Arabic Typesetting" panose="03020402040406030203" pitchFamily="66" charset="-78"/>
              </a:rPr>
              <a:t>شبكة كليات العلوم والتقنيات     </a:t>
            </a:r>
            <a:r>
              <a:rPr lang="en-US" b="1" dirty="0">
                <a:latin typeface="Arabic Typesetting" panose="03020402040406030203" pitchFamily="66" charset="-78"/>
                <a:ea typeface="+mj-ea"/>
                <a:cs typeface="Arabic Typesetting" panose="03020402040406030203" pitchFamily="66" charset="-78"/>
              </a:rPr>
              <a:t>FST	</a:t>
            </a:r>
            <a:endParaRPr lang="ar-MA" b="1" dirty="0">
              <a:latin typeface="Arabic Typesetting" panose="03020402040406030203" pitchFamily="66" charset="-78"/>
              <a:ea typeface="+mj-ea"/>
              <a:cs typeface="Arabic Typesetting" panose="03020402040406030203" pitchFamily="66" charset="-78"/>
            </a:endParaRPr>
          </a:p>
        </p:txBody>
      </p:sp>
      <p:cxnSp>
        <p:nvCxnSpPr>
          <p:cNvPr id="106" name="Connecteur en arc 105"/>
          <p:cNvCxnSpPr/>
          <p:nvPr/>
        </p:nvCxnSpPr>
        <p:spPr>
          <a:xfrm>
            <a:off x="6334539" y="794813"/>
            <a:ext cx="3605322" cy="1237284"/>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7" name="Image 10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867947" y="2144502"/>
            <a:ext cx="551340" cy="275670"/>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08" name="Sous-titre 2"/>
          <p:cNvSpPr txBox="1">
            <a:spLocks/>
          </p:cNvSpPr>
          <p:nvPr/>
        </p:nvSpPr>
        <p:spPr>
          <a:xfrm>
            <a:off x="7770233" y="2784720"/>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sz="2000" b="1">
                <a:latin typeface="Arabic Typesetting" panose="03020402040406030203" pitchFamily="66" charset="-78"/>
                <a:ea typeface="+mj-ea"/>
                <a:cs typeface="Arabic Typesetting" panose="03020402040406030203" pitchFamily="66" charset="-78"/>
              </a:rPr>
              <a:t>شبكة المدارس الوطنية للعلوم التطبيقية   </a:t>
            </a:r>
            <a:r>
              <a:rPr lang="en-US" sz="2000" b="1">
                <a:latin typeface="Arabic Typesetting" panose="03020402040406030203" pitchFamily="66" charset="-78"/>
                <a:ea typeface="+mj-ea"/>
                <a:cs typeface="Arabic Typesetting" panose="03020402040406030203" pitchFamily="66" charset="-78"/>
              </a:rPr>
              <a:t>ENSA	</a:t>
            </a:r>
            <a:endParaRPr lang="ar-MA" sz="2000" b="1" dirty="0">
              <a:latin typeface="Arabic Typesetting" panose="03020402040406030203" pitchFamily="66" charset="-78"/>
              <a:ea typeface="+mj-ea"/>
              <a:cs typeface="Arabic Typesetting" panose="03020402040406030203" pitchFamily="66" charset="-78"/>
            </a:endParaRPr>
          </a:p>
        </p:txBody>
      </p:sp>
      <p:pic>
        <p:nvPicPr>
          <p:cNvPr id="109" name="Image 1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08799" y="2823038"/>
            <a:ext cx="551340" cy="315198"/>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10" name="Sous-titre 2"/>
          <p:cNvSpPr txBox="1">
            <a:spLocks/>
          </p:cNvSpPr>
          <p:nvPr/>
        </p:nvSpPr>
        <p:spPr>
          <a:xfrm>
            <a:off x="7729381" y="3444867"/>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a:latin typeface="Arabic Typesetting" panose="03020402040406030203" pitchFamily="66" charset="-78"/>
                <a:ea typeface="+mj-ea"/>
                <a:cs typeface="Arabic Typesetting" panose="03020402040406030203" pitchFamily="66" charset="-78"/>
              </a:rPr>
              <a:t>شبكة المدارس الوطنية العليا للفنون و المهن   </a:t>
            </a:r>
            <a:r>
              <a:rPr lang="en-US" b="1">
                <a:latin typeface="Arabic Typesetting" panose="03020402040406030203" pitchFamily="66" charset="-78"/>
                <a:ea typeface="+mj-ea"/>
                <a:cs typeface="Arabic Typesetting" panose="03020402040406030203" pitchFamily="66" charset="-78"/>
              </a:rPr>
              <a:t>ENSAM	</a:t>
            </a:r>
            <a:endParaRPr lang="ar-MA" b="1" dirty="0">
              <a:latin typeface="Arabic Typesetting" panose="03020402040406030203" pitchFamily="66" charset="-78"/>
              <a:ea typeface="+mj-ea"/>
              <a:cs typeface="Arabic Typesetting" panose="03020402040406030203" pitchFamily="66" charset="-78"/>
            </a:endParaRPr>
          </a:p>
        </p:txBody>
      </p:sp>
      <p:pic>
        <p:nvPicPr>
          <p:cNvPr id="111" name="Image 1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867947" y="3518055"/>
            <a:ext cx="551340" cy="245459"/>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12" name="Sous-titre 2"/>
          <p:cNvSpPr txBox="1">
            <a:spLocks/>
          </p:cNvSpPr>
          <p:nvPr/>
        </p:nvSpPr>
        <p:spPr>
          <a:xfrm>
            <a:off x="7729381" y="4055639"/>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a:latin typeface="Arabic Typesetting" panose="03020402040406030203" pitchFamily="66" charset="-78"/>
                <a:ea typeface="+mj-ea"/>
                <a:cs typeface="Arabic Typesetting" panose="03020402040406030203" pitchFamily="66" charset="-78"/>
              </a:rPr>
              <a:t> شبكة المدارس العليا للتعليم التقني   </a:t>
            </a:r>
            <a:r>
              <a:rPr lang="en-US" b="1">
                <a:latin typeface="Arabic Typesetting" panose="03020402040406030203" pitchFamily="66" charset="-78"/>
                <a:ea typeface="+mj-ea"/>
                <a:cs typeface="Arabic Typesetting" panose="03020402040406030203" pitchFamily="66" charset="-78"/>
              </a:rPr>
              <a:t>ENSET	</a:t>
            </a:r>
            <a:endParaRPr lang="ar-MA" b="1" dirty="0">
              <a:latin typeface="Arabic Typesetting" panose="03020402040406030203" pitchFamily="66" charset="-78"/>
              <a:ea typeface="+mj-ea"/>
              <a:cs typeface="Arabic Typesetting" panose="03020402040406030203" pitchFamily="66" charset="-78"/>
            </a:endParaRPr>
          </a:p>
        </p:txBody>
      </p:sp>
      <p:pic>
        <p:nvPicPr>
          <p:cNvPr id="113" name="Image 11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867947" y="4020427"/>
            <a:ext cx="551340" cy="462258"/>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114" name="Sous-titre 2"/>
          <p:cNvSpPr txBox="1">
            <a:spLocks/>
          </p:cNvSpPr>
          <p:nvPr/>
        </p:nvSpPr>
        <p:spPr>
          <a:xfrm>
            <a:off x="7729381" y="4692800"/>
            <a:ext cx="3253802" cy="500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MA" b="1" dirty="0">
                <a:latin typeface="Arabic Typesetting" panose="03020402040406030203" pitchFamily="66" charset="-78"/>
                <a:ea typeface="+mj-ea"/>
                <a:cs typeface="Arabic Typesetting" panose="03020402040406030203" pitchFamily="66" charset="-78"/>
              </a:rPr>
              <a:t>مدرسة علوم </a:t>
            </a:r>
            <a:r>
              <a:rPr lang="ar-MA" b="1" dirty="0" err="1" smtClean="0">
                <a:latin typeface="Arabic Typesetting" panose="03020402040406030203" pitchFamily="66" charset="-78"/>
                <a:ea typeface="+mj-ea"/>
                <a:cs typeface="Arabic Typesetting" panose="03020402040406030203" pitchFamily="66" charset="-78"/>
              </a:rPr>
              <a:t>المعلوميات</a:t>
            </a:r>
            <a:r>
              <a:rPr lang="ar-MA" b="1" dirty="0" smtClean="0">
                <a:latin typeface="Arabic Typesetting" panose="03020402040406030203" pitchFamily="66" charset="-78"/>
                <a:ea typeface="+mj-ea"/>
                <a:cs typeface="Arabic Typesetting" panose="03020402040406030203" pitchFamily="66" charset="-78"/>
              </a:rPr>
              <a:t> </a:t>
            </a:r>
            <a:r>
              <a:rPr lang="en-US" b="1" dirty="0">
                <a:latin typeface="Arabic Typesetting" panose="03020402040406030203" pitchFamily="66" charset="-78"/>
                <a:ea typeface="+mj-ea"/>
                <a:cs typeface="Arabic Typesetting" panose="03020402040406030203" pitchFamily="66" charset="-78"/>
              </a:rPr>
              <a:t>ESI	</a:t>
            </a:r>
            <a:endParaRPr lang="ar-MA" b="1" dirty="0">
              <a:latin typeface="Arabic Typesetting" panose="03020402040406030203" pitchFamily="66" charset="-78"/>
              <a:ea typeface="+mj-ea"/>
              <a:cs typeface="Arabic Typesetting" panose="03020402040406030203" pitchFamily="66" charset="-78"/>
            </a:endParaRPr>
          </a:p>
        </p:txBody>
      </p:sp>
      <p:pic>
        <p:nvPicPr>
          <p:cNvPr id="115" name="Image 11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883797" y="4638476"/>
            <a:ext cx="519640" cy="50048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Tree>
    <p:extLst>
      <p:ext uri="{BB962C8B-B14F-4D97-AF65-F5344CB8AC3E}">
        <p14:creationId xmlns:p14="http://schemas.microsoft.com/office/powerpoint/2010/main" val="2321388739"/>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additive="base">
                                        <p:cTn id="10" dur="10" fill="hold"/>
                                        <p:tgtEl>
                                          <p:spTgt spid="58"/>
                                        </p:tgtEl>
                                        <p:attrNameLst>
                                          <p:attrName>ppt_x</p:attrName>
                                        </p:attrNameLst>
                                      </p:cBhvr>
                                      <p:tavLst>
                                        <p:tav tm="0">
                                          <p:val>
                                            <p:strVal val="1+#ppt_w/2"/>
                                          </p:val>
                                        </p:tav>
                                        <p:tav tm="100000">
                                          <p:val>
                                            <p:strVal val="#ppt_x"/>
                                          </p:val>
                                        </p:tav>
                                      </p:tavLst>
                                    </p:anim>
                                    <p:anim calcmode="lin" valueType="num">
                                      <p:cBhvr additive="base">
                                        <p:cTn id="11" dur="10" fill="hold"/>
                                        <p:tgtEl>
                                          <p:spTgt spid="58"/>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right)">
                                      <p:cBhvr>
                                        <p:cTn id="15" dur="250"/>
                                        <p:tgtEl>
                                          <p:spTgt spid="50"/>
                                        </p:tgtEl>
                                      </p:cBhvr>
                                    </p:animEffect>
                                  </p:childTnLst>
                                </p:cTn>
                              </p:par>
                              <p:par>
                                <p:cTn id="16" presetID="2" presetClass="entr" presetSubtype="2"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10" fill="hold"/>
                                        <p:tgtEl>
                                          <p:spTgt spid="54"/>
                                        </p:tgtEl>
                                        <p:attrNameLst>
                                          <p:attrName>ppt_x</p:attrName>
                                        </p:attrNameLst>
                                      </p:cBhvr>
                                      <p:tavLst>
                                        <p:tav tm="0">
                                          <p:val>
                                            <p:strVal val="1+#ppt_w/2"/>
                                          </p:val>
                                        </p:tav>
                                        <p:tav tm="100000">
                                          <p:val>
                                            <p:strVal val="#ppt_x"/>
                                          </p:val>
                                        </p:tav>
                                      </p:tavLst>
                                    </p:anim>
                                    <p:anim calcmode="lin" valueType="num">
                                      <p:cBhvr additive="base">
                                        <p:cTn id="19" dur="10" fill="hold"/>
                                        <p:tgtEl>
                                          <p:spTgt spid="54"/>
                                        </p:tgtEl>
                                        <p:attrNameLst>
                                          <p:attrName>ppt_y</p:attrName>
                                        </p:attrNameLst>
                                      </p:cBhvr>
                                      <p:tavLst>
                                        <p:tav tm="0">
                                          <p:val>
                                            <p:strVal val="#ppt_y"/>
                                          </p:val>
                                        </p:tav>
                                        <p:tav tm="100000">
                                          <p:val>
                                            <p:strVal val="#ppt_y"/>
                                          </p:val>
                                        </p:tav>
                                      </p:tavLst>
                                    </p:anim>
                                  </p:childTnLst>
                                </p:cTn>
                              </p:par>
                              <p:par>
                                <p:cTn id="20" presetID="22" presetClass="entr" presetSubtype="2" fill="hold" grpId="0" nodeType="withEffect">
                                  <p:stCondLst>
                                    <p:cond delay="0"/>
                                  </p:stCondLst>
                                  <p:childTnLst>
                                    <p:set>
                                      <p:cBhvr>
                                        <p:cTn id="21" dur="1" fill="hold">
                                          <p:stCondLst>
                                            <p:cond delay="0"/>
                                          </p:stCondLst>
                                        </p:cTn>
                                        <p:tgtEl>
                                          <p:spTgt spid="49">
                                            <p:txEl>
                                              <p:pRg st="0" end="0"/>
                                            </p:txEl>
                                          </p:spTgt>
                                        </p:tgtEl>
                                        <p:attrNameLst>
                                          <p:attrName>style.visibility</p:attrName>
                                        </p:attrNameLst>
                                      </p:cBhvr>
                                      <p:to>
                                        <p:strVal val="visible"/>
                                      </p:to>
                                    </p:set>
                                    <p:animEffect transition="in" filter="wipe(right)">
                                      <p:cBhvr>
                                        <p:cTn id="22" dur="250"/>
                                        <p:tgtEl>
                                          <p:spTgt spid="49">
                                            <p:txEl>
                                              <p:pRg st="0" end="0"/>
                                            </p:txEl>
                                          </p:spTgt>
                                        </p:tgtEl>
                                      </p:cBhvr>
                                    </p:animEffect>
                                  </p:childTnLst>
                                </p:cTn>
                              </p:par>
                              <p:par>
                                <p:cTn id="23" presetID="2" presetClass="entr" presetSubtype="2"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10" fill="hold"/>
                                        <p:tgtEl>
                                          <p:spTgt spid="81"/>
                                        </p:tgtEl>
                                        <p:attrNameLst>
                                          <p:attrName>ppt_x</p:attrName>
                                        </p:attrNameLst>
                                      </p:cBhvr>
                                      <p:tavLst>
                                        <p:tav tm="0">
                                          <p:val>
                                            <p:strVal val="1+#ppt_w/2"/>
                                          </p:val>
                                        </p:tav>
                                        <p:tav tm="100000">
                                          <p:val>
                                            <p:strVal val="#ppt_x"/>
                                          </p:val>
                                        </p:tav>
                                      </p:tavLst>
                                    </p:anim>
                                    <p:anim calcmode="lin" valueType="num">
                                      <p:cBhvr additive="base">
                                        <p:cTn id="26" dur="10" fill="hold"/>
                                        <p:tgtEl>
                                          <p:spTgt spid="81"/>
                                        </p:tgtEl>
                                        <p:attrNameLst>
                                          <p:attrName>ppt_y</p:attrName>
                                        </p:attrNameLst>
                                      </p:cBhvr>
                                      <p:tavLst>
                                        <p:tav tm="0">
                                          <p:val>
                                            <p:strVal val="#ppt_y"/>
                                          </p:val>
                                        </p:tav>
                                        <p:tav tm="100000">
                                          <p:val>
                                            <p:strVal val="#ppt_y"/>
                                          </p:val>
                                        </p:tav>
                                      </p:tavLst>
                                    </p:anim>
                                  </p:childTnLst>
                                </p:cTn>
                              </p:par>
                              <p:par>
                                <p:cTn id="27" presetID="22" presetClass="entr" presetSubtype="2" fill="hold" grpId="0" nodeType="withEffect">
                                  <p:stCondLst>
                                    <p:cond delay="0"/>
                                  </p:stCondLst>
                                  <p:childTnLst>
                                    <p:set>
                                      <p:cBhvr>
                                        <p:cTn id="28" dur="1" fill="hold">
                                          <p:stCondLst>
                                            <p:cond delay="0"/>
                                          </p:stCondLst>
                                        </p:cTn>
                                        <p:tgtEl>
                                          <p:spTgt spid="80">
                                            <p:txEl>
                                              <p:pRg st="0" end="0"/>
                                            </p:txEl>
                                          </p:spTgt>
                                        </p:tgtEl>
                                        <p:attrNameLst>
                                          <p:attrName>style.visibility</p:attrName>
                                        </p:attrNameLst>
                                      </p:cBhvr>
                                      <p:to>
                                        <p:strVal val="visible"/>
                                      </p:to>
                                    </p:set>
                                    <p:animEffect transition="in" filter="wipe(right)">
                                      <p:cBhvr>
                                        <p:cTn id="29" dur="250"/>
                                        <p:tgtEl>
                                          <p:spTgt spid="80">
                                            <p:txEl>
                                              <p:pRg st="0" end="0"/>
                                            </p:tx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80">
                                            <p:txEl>
                                              <p:pRg st="1" end="1"/>
                                            </p:txEl>
                                          </p:spTgt>
                                        </p:tgtEl>
                                        <p:attrNameLst>
                                          <p:attrName>style.visibility</p:attrName>
                                        </p:attrNameLst>
                                      </p:cBhvr>
                                      <p:to>
                                        <p:strVal val="visible"/>
                                      </p:to>
                                    </p:set>
                                    <p:animEffect transition="in" filter="wipe(right)">
                                      <p:cBhvr>
                                        <p:cTn id="32" dur="250"/>
                                        <p:tgtEl>
                                          <p:spTgt spid="80">
                                            <p:txEl>
                                              <p:pRg st="1" end="1"/>
                                            </p:txEl>
                                          </p:spTgt>
                                        </p:tgtEl>
                                      </p:cBhvr>
                                    </p:animEffect>
                                  </p:childTnLst>
                                </p:cTn>
                              </p:par>
                              <p:par>
                                <p:cTn id="33" presetID="2" presetClass="entr" presetSubtype="2"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additive="base">
                                        <p:cTn id="35" dur="10" fill="hold"/>
                                        <p:tgtEl>
                                          <p:spTgt spid="83"/>
                                        </p:tgtEl>
                                        <p:attrNameLst>
                                          <p:attrName>ppt_x</p:attrName>
                                        </p:attrNameLst>
                                      </p:cBhvr>
                                      <p:tavLst>
                                        <p:tav tm="0">
                                          <p:val>
                                            <p:strVal val="1+#ppt_w/2"/>
                                          </p:val>
                                        </p:tav>
                                        <p:tav tm="100000">
                                          <p:val>
                                            <p:strVal val="#ppt_x"/>
                                          </p:val>
                                        </p:tav>
                                      </p:tavLst>
                                    </p:anim>
                                    <p:anim calcmode="lin" valueType="num">
                                      <p:cBhvr additive="base">
                                        <p:cTn id="36" dur="10" fill="hold"/>
                                        <p:tgtEl>
                                          <p:spTgt spid="83"/>
                                        </p:tgtEl>
                                        <p:attrNameLst>
                                          <p:attrName>ppt_y</p:attrName>
                                        </p:attrNameLst>
                                      </p:cBhvr>
                                      <p:tavLst>
                                        <p:tav tm="0">
                                          <p:val>
                                            <p:strVal val="#ppt_y"/>
                                          </p:val>
                                        </p:tav>
                                        <p:tav tm="100000">
                                          <p:val>
                                            <p:strVal val="#ppt_y"/>
                                          </p:val>
                                        </p:tav>
                                      </p:tavLst>
                                    </p:anim>
                                  </p:childTnLst>
                                </p:cTn>
                              </p:par>
                              <p:par>
                                <p:cTn id="37" presetID="22" presetClass="entr" presetSubtype="2" fill="hold" grpId="0" nodeType="withEffect">
                                  <p:stCondLst>
                                    <p:cond delay="0"/>
                                  </p:stCondLst>
                                  <p:childTnLst>
                                    <p:set>
                                      <p:cBhvr>
                                        <p:cTn id="38" dur="1" fill="hold">
                                          <p:stCondLst>
                                            <p:cond delay="0"/>
                                          </p:stCondLst>
                                        </p:cTn>
                                        <p:tgtEl>
                                          <p:spTgt spid="82">
                                            <p:txEl>
                                              <p:pRg st="0" end="0"/>
                                            </p:txEl>
                                          </p:spTgt>
                                        </p:tgtEl>
                                        <p:attrNameLst>
                                          <p:attrName>style.visibility</p:attrName>
                                        </p:attrNameLst>
                                      </p:cBhvr>
                                      <p:to>
                                        <p:strVal val="visible"/>
                                      </p:to>
                                    </p:set>
                                    <p:animEffect transition="in" filter="wipe(right)">
                                      <p:cBhvr>
                                        <p:cTn id="39" dur="250"/>
                                        <p:tgtEl>
                                          <p:spTgt spid="82">
                                            <p:txEl>
                                              <p:pRg st="0" end="0"/>
                                            </p:txEl>
                                          </p:spTgt>
                                        </p:tgtEl>
                                      </p:cBhvr>
                                    </p:animEffect>
                                  </p:childTnLst>
                                </p:cTn>
                              </p:par>
                              <p:par>
                                <p:cTn id="40" presetID="2" presetClass="entr" presetSubtype="2" fill="hold" nodeType="with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10" fill="hold"/>
                                        <p:tgtEl>
                                          <p:spTgt spid="85"/>
                                        </p:tgtEl>
                                        <p:attrNameLst>
                                          <p:attrName>ppt_x</p:attrName>
                                        </p:attrNameLst>
                                      </p:cBhvr>
                                      <p:tavLst>
                                        <p:tav tm="0">
                                          <p:val>
                                            <p:strVal val="1+#ppt_w/2"/>
                                          </p:val>
                                        </p:tav>
                                        <p:tav tm="100000">
                                          <p:val>
                                            <p:strVal val="#ppt_x"/>
                                          </p:val>
                                        </p:tav>
                                      </p:tavLst>
                                    </p:anim>
                                    <p:anim calcmode="lin" valueType="num">
                                      <p:cBhvr additive="base">
                                        <p:cTn id="43" dur="10" fill="hold"/>
                                        <p:tgtEl>
                                          <p:spTgt spid="85"/>
                                        </p:tgtEl>
                                        <p:attrNameLst>
                                          <p:attrName>ppt_y</p:attrName>
                                        </p:attrNameLst>
                                      </p:cBhvr>
                                      <p:tavLst>
                                        <p:tav tm="0">
                                          <p:val>
                                            <p:strVal val="#ppt_y"/>
                                          </p:val>
                                        </p:tav>
                                        <p:tav tm="100000">
                                          <p:val>
                                            <p:strVal val="#ppt_y"/>
                                          </p:val>
                                        </p:tav>
                                      </p:tavLst>
                                    </p:anim>
                                  </p:childTnLst>
                                </p:cTn>
                              </p:par>
                              <p:par>
                                <p:cTn id="44" presetID="22" presetClass="entr" presetSubtype="2" fill="hold" grpId="0" nodeType="withEffect">
                                  <p:stCondLst>
                                    <p:cond delay="0"/>
                                  </p:stCondLst>
                                  <p:childTnLst>
                                    <p:set>
                                      <p:cBhvr>
                                        <p:cTn id="45" dur="1" fill="hold">
                                          <p:stCondLst>
                                            <p:cond delay="0"/>
                                          </p:stCondLst>
                                        </p:cTn>
                                        <p:tgtEl>
                                          <p:spTgt spid="84">
                                            <p:txEl>
                                              <p:pRg st="0" end="0"/>
                                            </p:txEl>
                                          </p:spTgt>
                                        </p:tgtEl>
                                        <p:attrNameLst>
                                          <p:attrName>style.visibility</p:attrName>
                                        </p:attrNameLst>
                                      </p:cBhvr>
                                      <p:to>
                                        <p:strVal val="visible"/>
                                      </p:to>
                                    </p:set>
                                    <p:animEffect transition="in" filter="wipe(right)">
                                      <p:cBhvr>
                                        <p:cTn id="46" dur="250"/>
                                        <p:tgtEl>
                                          <p:spTgt spid="84">
                                            <p:txEl>
                                              <p:pRg st="0" end="0"/>
                                            </p:txEl>
                                          </p:spTgt>
                                        </p:tgtEl>
                                      </p:cBhvr>
                                    </p:animEffect>
                                  </p:childTnLst>
                                </p:cTn>
                              </p:par>
                              <p:par>
                                <p:cTn id="47" presetID="2" presetClass="entr" presetSubtype="2"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additive="base">
                                        <p:cTn id="49" dur="10" fill="hold"/>
                                        <p:tgtEl>
                                          <p:spTgt spid="87"/>
                                        </p:tgtEl>
                                        <p:attrNameLst>
                                          <p:attrName>ppt_x</p:attrName>
                                        </p:attrNameLst>
                                      </p:cBhvr>
                                      <p:tavLst>
                                        <p:tav tm="0">
                                          <p:val>
                                            <p:strVal val="1+#ppt_w/2"/>
                                          </p:val>
                                        </p:tav>
                                        <p:tav tm="100000">
                                          <p:val>
                                            <p:strVal val="#ppt_x"/>
                                          </p:val>
                                        </p:tav>
                                      </p:tavLst>
                                    </p:anim>
                                    <p:anim calcmode="lin" valueType="num">
                                      <p:cBhvr additive="base">
                                        <p:cTn id="50" dur="10" fill="hold"/>
                                        <p:tgtEl>
                                          <p:spTgt spid="87"/>
                                        </p:tgtEl>
                                        <p:attrNameLst>
                                          <p:attrName>ppt_y</p:attrName>
                                        </p:attrNameLst>
                                      </p:cBhvr>
                                      <p:tavLst>
                                        <p:tav tm="0">
                                          <p:val>
                                            <p:strVal val="#ppt_y"/>
                                          </p:val>
                                        </p:tav>
                                        <p:tav tm="100000">
                                          <p:val>
                                            <p:strVal val="#ppt_y"/>
                                          </p:val>
                                        </p:tav>
                                      </p:tavLst>
                                    </p:anim>
                                  </p:childTnLst>
                                </p:cTn>
                              </p:par>
                              <p:par>
                                <p:cTn id="51" presetID="22" presetClass="entr" presetSubtype="2" fill="hold" grpId="0" nodeType="withEffect">
                                  <p:stCondLst>
                                    <p:cond delay="0"/>
                                  </p:stCondLst>
                                  <p:childTnLst>
                                    <p:set>
                                      <p:cBhvr>
                                        <p:cTn id="52" dur="1" fill="hold">
                                          <p:stCondLst>
                                            <p:cond delay="0"/>
                                          </p:stCondLst>
                                        </p:cTn>
                                        <p:tgtEl>
                                          <p:spTgt spid="86">
                                            <p:txEl>
                                              <p:pRg st="0" end="0"/>
                                            </p:txEl>
                                          </p:spTgt>
                                        </p:tgtEl>
                                        <p:attrNameLst>
                                          <p:attrName>style.visibility</p:attrName>
                                        </p:attrNameLst>
                                      </p:cBhvr>
                                      <p:to>
                                        <p:strVal val="visible"/>
                                      </p:to>
                                    </p:set>
                                    <p:animEffect transition="in" filter="wipe(right)">
                                      <p:cBhvr>
                                        <p:cTn id="53" dur="250"/>
                                        <p:tgtEl>
                                          <p:spTgt spid="86">
                                            <p:txEl>
                                              <p:pRg st="0" end="0"/>
                                            </p:txEl>
                                          </p:spTgt>
                                        </p:tgtEl>
                                      </p:cBhvr>
                                    </p:animEffect>
                                  </p:childTnLst>
                                </p:cTn>
                              </p:par>
                              <p:par>
                                <p:cTn id="54" presetID="2" presetClass="entr" presetSubtype="2" fill="hold" nodeType="with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additive="base">
                                        <p:cTn id="56" dur="10" fill="hold"/>
                                        <p:tgtEl>
                                          <p:spTgt spid="89"/>
                                        </p:tgtEl>
                                        <p:attrNameLst>
                                          <p:attrName>ppt_x</p:attrName>
                                        </p:attrNameLst>
                                      </p:cBhvr>
                                      <p:tavLst>
                                        <p:tav tm="0">
                                          <p:val>
                                            <p:strVal val="1+#ppt_w/2"/>
                                          </p:val>
                                        </p:tav>
                                        <p:tav tm="100000">
                                          <p:val>
                                            <p:strVal val="#ppt_x"/>
                                          </p:val>
                                        </p:tav>
                                      </p:tavLst>
                                    </p:anim>
                                    <p:anim calcmode="lin" valueType="num">
                                      <p:cBhvr additive="base">
                                        <p:cTn id="57" dur="10" fill="hold"/>
                                        <p:tgtEl>
                                          <p:spTgt spid="89"/>
                                        </p:tgtEl>
                                        <p:attrNameLst>
                                          <p:attrName>ppt_y</p:attrName>
                                        </p:attrNameLst>
                                      </p:cBhvr>
                                      <p:tavLst>
                                        <p:tav tm="0">
                                          <p:val>
                                            <p:strVal val="#ppt_y"/>
                                          </p:val>
                                        </p:tav>
                                        <p:tav tm="100000">
                                          <p:val>
                                            <p:strVal val="#ppt_y"/>
                                          </p:val>
                                        </p:tav>
                                      </p:tavLst>
                                    </p:anim>
                                  </p:childTnLst>
                                </p:cTn>
                              </p:par>
                              <p:par>
                                <p:cTn id="58" presetID="22" presetClass="entr" presetSubtype="2" fill="hold" grpId="0" nodeType="withEffect">
                                  <p:stCondLst>
                                    <p:cond delay="0"/>
                                  </p:stCondLst>
                                  <p:childTnLst>
                                    <p:set>
                                      <p:cBhvr>
                                        <p:cTn id="59" dur="1" fill="hold">
                                          <p:stCondLst>
                                            <p:cond delay="0"/>
                                          </p:stCondLst>
                                        </p:cTn>
                                        <p:tgtEl>
                                          <p:spTgt spid="88">
                                            <p:txEl>
                                              <p:pRg st="0" end="0"/>
                                            </p:txEl>
                                          </p:spTgt>
                                        </p:tgtEl>
                                        <p:attrNameLst>
                                          <p:attrName>style.visibility</p:attrName>
                                        </p:attrNameLst>
                                      </p:cBhvr>
                                      <p:to>
                                        <p:strVal val="visible"/>
                                      </p:to>
                                    </p:set>
                                    <p:animEffect transition="in" filter="wipe(right)">
                                      <p:cBhvr>
                                        <p:cTn id="60" dur="250"/>
                                        <p:tgtEl>
                                          <p:spTgt spid="88">
                                            <p:txEl>
                                              <p:pRg st="0" end="0"/>
                                            </p:txEl>
                                          </p:spTgt>
                                        </p:tgtEl>
                                      </p:cBhvr>
                                    </p:animEffect>
                                  </p:childTnLst>
                                </p:cTn>
                              </p:par>
                            </p:childTnLst>
                          </p:cTn>
                        </p:par>
                        <p:par>
                          <p:cTn id="61" fill="hold">
                            <p:stCondLst>
                              <p:cond delay="750"/>
                            </p:stCondLst>
                            <p:childTnLst>
                              <p:par>
                                <p:cTn id="62" presetID="22" presetClass="entr" presetSubtype="2" fill="hold" nodeType="after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right)">
                                      <p:cBhvr>
                                        <p:cTn id="64" dur="250"/>
                                        <p:tgtEl>
                                          <p:spTgt spid="93"/>
                                        </p:tgtEl>
                                      </p:cBhvr>
                                    </p:animEffect>
                                  </p:childTnLst>
                                </p:cTn>
                              </p:par>
                              <p:par>
                                <p:cTn id="65" presetID="2" presetClass="entr" presetSubtype="2" fill="hold" nodeType="with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additive="base">
                                        <p:cTn id="67" dur="10" fill="hold"/>
                                        <p:tgtEl>
                                          <p:spTgt spid="94"/>
                                        </p:tgtEl>
                                        <p:attrNameLst>
                                          <p:attrName>ppt_x</p:attrName>
                                        </p:attrNameLst>
                                      </p:cBhvr>
                                      <p:tavLst>
                                        <p:tav tm="0">
                                          <p:val>
                                            <p:strVal val="1+#ppt_w/2"/>
                                          </p:val>
                                        </p:tav>
                                        <p:tav tm="100000">
                                          <p:val>
                                            <p:strVal val="#ppt_x"/>
                                          </p:val>
                                        </p:tav>
                                      </p:tavLst>
                                    </p:anim>
                                    <p:anim calcmode="lin" valueType="num">
                                      <p:cBhvr additive="base">
                                        <p:cTn id="68" dur="10" fill="hold"/>
                                        <p:tgtEl>
                                          <p:spTgt spid="94"/>
                                        </p:tgtEl>
                                        <p:attrNameLst>
                                          <p:attrName>ppt_y</p:attrName>
                                        </p:attrNameLst>
                                      </p:cBhvr>
                                      <p:tavLst>
                                        <p:tav tm="0">
                                          <p:val>
                                            <p:strVal val="#ppt_y"/>
                                          </p:val>
                                        </p:tav>
                                        <p:tav tm="100000">
                                          <p:val>
                                            <p:strVal val="#ppt_y"/>
                                          </p:val>
                                        </p:tav>
                                      </p:tavLst>
                                    </p:anim>
                                  </p:childTnLst>
                                </p:cTn>
                              </p:par>
                              <p:par>
                                <p:cTn id="69" presetID="22" presetClass="entr" presetSubtype="2" fill="hold" grpId="0" nodeType="withEffect">
                                  <p:stCondLst>
                                    <p:cond delay="0"/>
                                  </p:stCondLst>
                                  <p:childTnLst>
                                    <p:set>
                                      <p:cBhvr>
                                        <p:cTn id="70" dur="1" fill="hold">
                                          <p:stCondLst>
                                            <p:cond delay="0"/>
                                          </p:stCondLst>
                                        </p:cTn>
                                        <p:tgtEl>
                                          <p:spTgt spid="92">
                                            <p:txEl>
                                              <p:pRg st="0" end="0"/>
                                            </p:txEl>
                                          </p:spTgt>
                                        </p:tgtEl>
                                        <p:attrNameLst>
                                          <p:attrName>style.visibility</p:attrName>
                                        </p:attrNameLst>
                                      </p:cBhvr>
                                      <p:to>
                                        <p:strVal val="visible"/>
                                      </p:to>
                                    </p:set>
                                    <p:animEffect transition="in" filter="wipe(right)">
                                      <p:cBhvr>
                                        <p:cTn id="71" dur="250"/>
                                        <p:tgtEl>
                                          <p:spTgt spid="92">
                                            <p:txEl>
                                              <p:pRg st="0" end="0"/>
                                            </p:txEl>
                                          </p:spTgt>
                                        </p:tgtEl>
                                      </p:cBhvr>
                                    </p:animEffect>
                                  </p:childTnLst>
                                </p:cTn>
                              </p:par>
                              <p:par>
                                <p:cTn id="72" presetID="2" presetClass="entr" presetSubtype="2" fill="hold" nodeType="withEffect">
                                  <p:stCondLst>
                                    <p:cond delay="0"/>
                                  </p:stCondLst>
                                  <p:childTnLst>
                                    <p:set>
                                      <p:cBhvr>
                                        <p:cTn id="73" dur="1" fill="hold">
                                          <p:stCondLst>
                                            <p:cond delay="0"/>
                                          </p:stCondLst>
                                        </p:cTn>
                                        <p:tgtEl>
                                          <p:spTgt spid="96"/>
                                        </p:tgtEl>
                                        <p:attrNameLst>
                                          <p:attrName>style.visibility</p:attrName>
                                        </p:attrNameLst>
                                      </p:cBhvr>
                                      <p:to>
                                        <p:strVal val="visible"/>
                                      </p:to>
                                    </p:set>
                                    <p:anim calcmode="lin" valueType="num">
                                      <p:cBhvr additive="base">
                                        <p:cTn id="74" dur="10" fill="hold"/>
                                        <p:tgtEl>
                                          <p:spTgt spid="96"/>
                                        </p:tgtEl>
                                        <p:attrNameLst>
                                          <p:attrName>ppt_x</p:attrName>
                                        </p:attrNameLst>
                                      </p:cBhvr>
                                      <p:tavLst>
                                        <p:tav tm="0">
                                          <p:val>
                                            <p:strVal val="1+#ppt_w/2"/>
                                          </p:val>
                                        </p:tav>
                                        <p:tav tm="100000">
                                          <p:val>
                                            <p:strVal val="#ppt_x"/>
                                          </p:val>
                                        </p:tav>
                                      </p:tavLst>
                                    </p:anim>
                                    <p:anim calcmode="lin" valueType="num">
                                      <p:cBhvr additive="base">
                                        <p:cTn id="75" dur="10" fill="hold"/>
                                        <p:tgtEl>
                                          <p:spTgt spid="96"/>
                                        </p:tgtEl>
                                        <p:attrNameLst>
                                          <p:attrName>ppt_y</p:attrName>
                                        </p:attrNameLst>
                                      </p:cBhvr>
                                      <p:tavLst>
                                        <p:tav tm="0">
                                          <p:val>
                                            <p:strVal val="#ppt_y"/>
                                          </p:val>
                                        </p:tav>
                                        <p:tav tm="100000">
                                          <p:val>
                                            <p:strVal val="#ppt_y"/>
                                          </p:val>
                                        </p:tav>
                                      </p:tavLst>
                                    </p:anim>
                                  </p:childTnLst>
                                </p:cTn>
                              </p:par>
                              <p:par>
                                <p:cTn id="76" presetID="22" presetClass="entr" presetSubtype="2" fill="hold" grpId="0" nodeType="withEffect">
                                  <p:stCondLst>
                                    <p:cond delay="0"/>
                                  </p:stCondLst>
                                  <p:childTnLst>
                                    <p:set>
                                      <p:cBhvr>
                                        <p:cTn id="77" dur="1" fill="hold">
                                          <p:stCondLst>
                                            <p:cond delay="0"/>
                                          </p:stCondLst>
                                        </p:cTn>
                                        <p:tgtEl>
                                          <p:spTgt spid="95">
                                            <p:txEl>
                                              <p:pRg st="0" end="0"/>
                                            </p:txEl>
                                          </p:spTgt>
                                        </p:tgtEl>
                                        <p:attrNameLst>
                                          <p:attrName>style.visibility</p:attrName>
                                        </p:attrNameLst>
                                      </p:cBhvr>
                                      <p:to>
                                        <p:strVal val="visible"/>
                                      </p:to>
                                    </p:set>
                                    <p:animEffect transition="in" filter="wipe(right)">
                                      <p:cBhvr>
                                        <p:cTn id="78" dur="250"/>
                                        <p:tgtEl>
                                          <p:spTgt spid="95">
                                            <p:txEl>
                                              <p:pRg st="0" end="0"/>
                                            </p:txEl>
                                          </p:spTgt>
                                        </p:tgtEl>
                                      </p:cBhvr>
                                    </p:animEffect>
                                  </p:childTnLst>
                                </p:cTn>
                              </p:par>
                              <p:par>
                                <p:cTn id="79" presetID="2" presetClass="entr" presetSubtype="2" fill="hold" nodeType="with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additive="base">
                                        <p:cTn id="81" dur="10" fill="hold"/>
                                        <p:tgtEl>
                                          <p:spTgt spid="98"/>
                                        </p:tgtEl>
                                        <p:attrNameLst>
                                          <p:attrName>ppt_x</p:attrName>
                                        </p:attrNameLst>
                                      </p:cBhvr>
                                      <p:tavLst>
                                        <p:tav tm="0">
                                          <p:val>
                                            <p:strVal val="1+#ppt_w/2"/>
                                          </p:val>
                                        </p:tav>
                                        <p:tav tm="100000">
                                          <p:val>
                                            <p:strVal val="#ppt_x"/>
                                          </p:val>
                                        </p:tav>
                                      </p:tavLst>
                                    </p:anim>
                                    <p:anim calcmode="lin" valueType="num">
                                      <p:cBhvr additive="base">
                                        <p:cTn id="82" dur="10" fill="hold"/>
                                        <p:tgtEl>
                                          <p:spTgt spid="98"/>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0"/>
                                  </p:stCondLst>
                                  <p:childTnLst>
                                    <p:set>
                                      <p:cBhvr>
                                        <p:cTn id="84" dur="1" fill="hold">
                                          <p:stCondLst>
                                            <p:cond delay="0"/>
                                          </p:stCondLst>
                                        </p:cTn>
                                        <p:tgtEl>
                                          <p:spTgt spid="97">
                                            <p:txEl>
                                              <p:pRg st="0" end="0"/>
                                            </p:txEl>
                                          </p:spTgt>
                                        </p:tgtEl>
                                        <p:attrNameLst>
                                          <p:attrName>style.visibility</p:attrName>
                                        </p:attrNameLst>
                                      </p:cBhvr>
                                      <p:to>
                                        <p:strVal val="visible"/>
                                      </p:to>
                                    </p:set>
                                    <p:animEffect transition="in" filter="wipe(right)">
                                      <p:cBhvr>
                                        <p:cTn id="85" dur="250"/>
                                        <p:tgtEl>
                                          <p:spTgt spid="97">
                                            <p:txEl>
                                              <p:pRg st="0" end="0"/>
                                            </p:txEl>
                                          </p:spTgt>
                                        </p:tgtEl>
                                      </p:cBhvr>
                                    </p:animEffect>
                                  </p:childTnLst>
                                </p:cTn>
                              </p:par>
                              <p:par>
                                <p:cTn id="86" presetID="2" presetClass="entr" presetSubtype="2" fill="hold" nodeType="withEffect">
                                  <p:stCondLst>
                                    <p:cond delay="0"/>
                                  </p:stCondLst>
                                  <p:childTnLst>
                                    <p:set>
                                      <p:cBhvr>
                                        <p:cTn id="87" dur="1" fill="hold">
                                          <p:stCondLst>
                                            <p:cond delay="0"/>
                                          </p:stCondLst>
                                        </p:cTn>
                                        <p:tgtEl>
                                          <p:spTgt spid="100"/>
                                        </p:tgtEl>
                                        <p:attrNameLst>
                                          <p:attrName>style.visibility</p:attrName>
                                        </p:attrNameLst>
                                      </p:cBhvr>
                                      <p:to>
                                        <p:strVal val="visible"/>
                                      </p:to>
                                    </p:set>
                                    <p:anim calcmode="lin" valueType="num">
                                      <p:cBhvr additive="base">
                                        <p:cTn id="88" dur="10" fill="hold"/>
                                        <p:tgtEl>
                                          <p:spTgt spid="100"/>
                                        </p:tgtEl>
                                        <p:attrNameLst>
                                          <p:attrName>ppt_x</p:attrName>
                                        </p:attrNameLst>
                                      </p:cBhvr>
                                      <p:tavLst>
                                        <p:tav tm="0">
                                          <p:val>
                                            <p:strVal val="1+#ppt_w/2"/>
                                          </p:val>
                                        </p:tav>
                                        <p:tav tm="100000">
                                          <p:val>
                                            <p:strVal val="#ppt_x"/>
                                          </p:val>
                                        </p:tav>
                                      </p:tavLst>
                                    </p:anim>
                                    <p:anim calcmode="lin" valueType="num">
                                      <p:cBhvr additive="base">
                                        <p:cTn id="89" dur="10" fill="hold"/>
                                        <p:tgtEl>
                                          <p:spTgt spid="100"/>
                                        </p:tgtEl>
                                        <p:attrNameLst>
                                          <p:attrName>ppt_y</p:attrName>
                                        </p:attrNameLst>
                                      </p:cBhvr>
                                      <p:tavLst>
                                        <p:tav tm="0">
                                          <p:val>
                                            <p:strVal val="#ppt_y"/>
                                          </p:val>
                                        </p:tav>
                                        <p:tav tm="100000">
                                          <p:val>
                                            <p:strVal val="#ppt_y"/>
                                          </p:val>
                                        </p:tav>
                                      </p:tavLst>
                                    </p:anim>
                                  </p:childTnLst>
                                </p:cTn>
                              </p:par>
                              <p:par>
                                <p:cTn id="90" presetID="22" presetClass="entr" presetSubtype="2" fill="hold" grpId="0" nodeType="withEffect">
                                  <p:stCondLst>
                                    <p:cond delay="0"/>
                                  </p:stCondLst>
                                  <p:childTnLst>
                                    <p:set>
                                      <p:cBhvr>
                                        <p:cTn id="91" dur="1" fill="hold">
                                          <p:stCondLst>
                                            <p:cond delay="0"/>
                                          </p:stCondLst>
                                        </p:cTn>
                                        <p:tgtEl>
                                          <p:spTgt spid="99">
                                            <p:txEl>
                                              <p:pRg st="0" end="0"/>
                                            </p:txEl>
                                          </p:spTgt>
                                        </p:tgtEl>
                                        <p:attrNameLst>
                                          <p:attrName>style.visibility</p:attrName>
                                        </p:attrNameLst>
                                      </p:cBhvr>
                                      <p:to>
                                        <p:strVal val="visible"/>
                                      </p:to>
                                    </p:set>
                                    <p:animEffect transition="in" filter="wipe(right)">
                                      <p:cBhvr>
                                        <p:cTn id="92" dur="250"/>
                                        <p:tgtEl>
                                          <p:spTgt spid="99">
                                            <p:txEl>
                                              <p:pRg st="0" end="0"/>
                                            </p:txEl>
                                          </p:spTgt>
                                        </p:tgtEl>
                                      </p:cBhvr>
                                    </p:animEffect>
                                  </p:childTnLst>
                                </p:cTn>
                              </p:par>
                              <p:par>
                                <p:cTn id="93" presetID="2" presetClass="entr" presetSubtype="2" fill="hold" nodeType="withEffect">
                                  <p:stCondLst>
                                    <p:cond delay="0"/>
                                  </p:stCondLst>
                                  <p:childTnLst>
                                    <p:set>
                                      <p:cBhvr>
                                        <p:cTn id="94" dur="1" fill="hold">
                                          <p:stCondLst>
                                            <p:cond delay="0"/>
                                          </p:stCondLst>
                                        </p:cTn>
                                        <p:tgtEl>
                                          <p:spTgt spid="102"/>
                                        </p:tgtEl>
                                        <p:attrNameLst>
                                          <p:attrName>style.visibility</p:attrName>
                                        </p:attrNameLst>
                                      </p:cBhvr>
                                      <p:to>
                                        <p:strVal val="visible"/>
                                      </p:to>
                                    </p:set>
                                    <p:anim calcmode="lin" valueType="num">
                                      <p:cBhvr additive="base">
                                        <p:cTn id="95" dur="10" fill="hold"/>
                                        <p:tgtEl>
                                          <p:spTgt spid="102"/>
                                        </p:tgtEl>
                                        <p:attrNameLst>
                                          <p:attrName>ppt_x</p:attrName>
                                        </p:attrNameLst>
                                      </p:cBhvr>
                                      <p:tavLst>
                                        <p:tav tm="0">
                                          <p:val>
                                            <p:strVal val="1+#ppt_w/2"/>
                                          </p:val>
                                        </p:tav>
                                        <p:tav tm="100000">
                                          <p:val>
                                            <p:strVal val="#ppt_x"/>
                                          </p:val>
                                        </p:tav>
                                      </p:tavLst>
                                    </p:anim>
                                    <p:anim calcmode="lin" valueType="num">
                                      <p:cBhvr additive="base">
                                        <p:cTn id="96" dur="10" fill="hold"/>
                                        <p:tgtEl>
                                          <p:spTgt spid="102"/>
                                        </p:tgtEl>
                                        <p:attrNameLst>
                                          <p:attrName>ppt_y</p:attrName>
                                        </p:attrNameLst>
                                      </p:cBhvr>
                                      <p:tavLst>
                                        <p:tav tm="0">
                                          <p:val>
                                            <p:strVal val="#ppt_y"/>
                                          </p:val>
                                        </p:tav>
                                        <p:tav tm="100000">
                                          <p:val>
                                            <p:strVal val="#ppt_y"/>
                                          </p:val>
                                        </p:tav>
                                      </p:tavLst>
                                    </p:anim>
                                  </p:childTnLst>
                                </p:cTn>
                              </p:par>
                              <p:par>
                                <p:cTn id="97" presetID="22" presetClass="entr" presetSubtype="2" fill="hold" grpId="0" nodeType="withEffect">
                                  <p:stCondLst>
                                    <p:cond delay="0"/>
                                  </p:stCondLst>
                                  <p:childTnLst>
                                    <p:set>
                                      <p:cBhvr>
                                        <p:cTn id="98" dur="1" fill="hold">
                                          <p:stCondLst>
                                            <p:cond delay="0"/>
                                          </p:stCondLst>
                                        </p:cTn>
                                        <p:tgtEl>
                                          <p:spTgt spid="101">
                                            <p:txEl>
                                              <p:pRg st="0" end="0"/>
                                            </p:txEl>
                                          </p:spTgt>
                                        </p:tgtEl>
                                        <p:attrNameLst>
                                          <p:attrName>style.visibility</p:attrName>
                                        </p:attrNameLst>
                                      </p:cBhvr>
                                      <p:to>
                                        <p:strVal val="visible"/>
                                      </p:to>
                                    </p:set>
                                    <p:animEffect transition="in" filter="wipe(right)">
                                      <p:cBhvr>
                                        <p:cTn id="99" dur="250"/>
                                        <p:tgtEl>
                                          <p:spTgt spid="101">
                                            <p:txEl>
                                              <p:pRg st="0" end="0"/>
                                            </p:txEl>
                                          </p:spTgt>
                                        </p:tgtEl>
                                      </p:cBhvr>
                                    </p:animEffect>
                                  </p:childTnLst>
                                </p:cTn>
                              </p:par>
                              <p:par>
                                <p:cTn id="100" presetID="2" presetClass="entr" presetSubtype="2" fill="hold"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10" fill="hold"/>
                                        <p:tgtEl>
                                          <p:spTgt spid="104"/>
                                        </p:tgtEl>
                                        <p:attrNameLst>
                                          <p:attrName>ppt_x</p:attrName>
                                        </p:attrNameLst>
                                      </p:cBhvr>
                                      <p:tavLst>
                                        <p:tav tm="0">
                                          <p:val>
                                            <p:strVal val="1+#ppt_w/2"/>
                                          </p:val>
                                        </p:tav>
                                        <p:tav tm="100000">
                                          <p:val>
                                            <p:strVal val="#ppt_x"/>
                                          </p:val>
                                        </p:tav>
                                      </p:tavLst>
                                    </p:anim>
                                    <p:anim calcmode="lin" valueType="num">
                                      <p:cBhvr additive="base">
                                        <p:cTn id="103" dur="10" fill="hold"/>
                                        <p:tgtEl>
                                          <p:spTgt spid="104"/>
                                        </p:tgtEl>
                                        <p:attrNameLst>
                                          <p:attrName>ppt_y</p:attrName>
                                        </p:attrNameLst>
                                      </p:cBhvr>
                                      <p:tavLst>
                                        <p:tav tm="0">
                                          <p:val>
                                            <p:strVal val="#ppt_y"/>
                                          </p:val>
                                        </p:tav>
                                        <p:tav tm="100000">
                                          <p:val>
                                            <p:strVal val="#ppt_y"/>
                                          </p:val>
                                        </p:tav>
                                      </p:tavLst>
                                    </p:anim>
                                  </p:childTnLst>
                                </p:cTn>
                              </p:par>
                              <p:par>
                                <p:cTn id="104" presetID="22" presetClass="entr" presetSubtype="2" fill="hold" grpId="0" nodeType="withEffect">
                                  <p:stCondLst>
                                    <p:cond delay="0"/>
                                  </p:stCondLst>
                                  <p:childTnLst>
                                    <p:set>
                                      <p:cBhvr>
                                        <p:cTn id="105" dur="1" fill="hold">
                                          <p:stCondLst>
                                            <p:cond delay="0"/>
                                          </p:stCondLst>
                                        </p:cTn>
                                        <p:tgtEl>
                                          <p:spTgt spid="103">
                                            <p:txEl>
                                              <p:pRg st="0" end="0"/>
                                            </p:txEl>
                                          </p:spTgt>
                                        </p:tgtEl>
                                        <p:attrNameLst>
                                          <p:attrName>style.visibility</p:attrName>
                                        </p:attrNameLst>
                                      </p:cBhvr>
                                      <p:to>
                                        <p:strVal val="visible"/>
                                      </p:to>
                                    </p:set>
                                    <p:animEffect transition="in" filter="wipe(right)">
                                      <p:cBhvr>
                                        <p:cTn id="106" dur="250"/>
                                        <p:tgtEl>
                                          <p:spTgt spid="103">
                                            <p:txEl>
                                              <p:pRg st="0" end="0"/>
                                            </p:txEl>
                                          </p:spTgt>
                                        </p:tgtEl>
                                      </p:cBhvr>
                                    </p:animEffect>
                                  </p:childTnLst>
                                </p:cTn>
                              </p:par>
                            </p:childTnLst>
                          </p:cTn>
                        </p:par>
                        <p:par>
                          <p:cTn id="107" fill="hold">
                            <p:stCondLst>
                              <p:cond delay="1000"/>
                            </p:stCondLst>
                            <p:childTnLst>
                              <p:par>
                                <p:cTn id="108" presetID="22" presetClass="entr" presetSubtype="2" fill="hold"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ipe(right)">
                                      <p:cBhvr>
                                        <p:cTn id="110" dur="250"/>
                                        <p:tgtEl>
                                          <p:spTgt spid="106"/>
                                        </p:tgtEl>
                                      </p:cBhvr>
                                    </p:animEffect>
                                  </p:childTnLst>
                                </p:cTn>
                              </p:par>
                              <p:par>
                                <p:cTn id="111" presetID="2" presetClass="entr" presetSubtype="2" fill="hold" nodeType="withEffect">
                                  <p:stCondLst>
                                    <p:cond delay="0"/>
                                  </p:stCondLst>
                                  <p:childTnLst>
                                    <p:set>
                                      <p:cBhvr>
                                        <p:cTn id="112" dur="1" fill="hold">
                                          <p:stCondLst>
                                            <p:cond delay="0"/>
                                          </p:stCondLst>
                                        </p:cTn>
                                        <p:tgtEl>
                                          <p:spTgt spid="107"/>
                                        </p:tgtEl>
                                        <p:attrNameLst>
                                          <p:attrName>style.visibility</p:attrName>
                                        </p:attrNameLst>
                                      </p:cBhvr>
                                      <p:to>
                                        <p:strVal val="visible"/>
                                      </p:to>
                                    </p:set>
                                    <p:anim calcmode="lin" valueType="num">
                                      <p:cBhvr additive="base">
                                        <p:cTn id="113" dur="10" fill="hold"/>
                                        <p:tgtEl>
                                          <p:spTgt spid="107"/>
                                        </p:tgtEl>
                                        <p:attrNameLst>
                                          <p:attrName>ppt_x</p:attrName>
                                        </p:attrNameLst>
                                      </p:cBhvr>
                                      <p:tavLst>
                                        <p:tav tm="0">
                                          <p:val>
                                            <p:strVal val="1+#ppt_w/2"/>
                                          </p:val>
                                        </p:tav>
                                        <p:tav tm="100000">
                                          <p:val>
                                            <p:strVal val="#ppt_x"/>
                                          </p:val>
                                        </p:tav>
                                      </p:tavLst>
                                    </p:anim>
                                    <p:anim calcmode="lin" valueType="num">
                                      <p:cBhvr additive="base">
                                        <p:cTn id="114" dur="10" fill="hold"/>
                                        <p:tgtEl>
                                          <p:spTgt spid="107"/>
                                        </p:tgtEl>
                                        <p:attrNameLst>
                                          <p:attrName>ppt_y</p:attrName>
                                        </p:attrNameLst>
                                      </p:cBhvr>
                                      <p:tavLst>
                                        <p:tav tm="0">
                                          <p:val>
                                            <p:strVal val="#ppt_y"/>
                                          </p:val>
                                        </p:tav>
                                        <p:tav tm="100000">
                                          <p:val>
                                            <p:strVal val="#ppt_y"/>
                                          </p:val>
                                        </p:tav>
                                      </p:tavLst>
                                    </p:anim>
                                  </p:childTnLst>
                                </p:cTn>
                              </p:par>
                              <p:par>
                                <p:cTn id="115" presetID="22" presetClass="entr" presetSubtype="2" fill="hold" grpId="0" nodeType="withEffect">
                                  <p:stCondLst>
                                    <p:cond delay="0"/>
                                  </p:stCondLst>
                                  <p:childTnLst>
                                    <p:set>
                                      <p:cBhvr>
                                        <p:cTn id="116" dur="1" fill="hold">
                                          <p:stCondLst>
                                            <p:cond delay="0"/>
                                          </p:stCondLst>
                                        </p:cTn>
                                        <p:tgtEl>
                                          <p:spTgt spid="105">
                                            <p:txEl>
                                              <p:pRg st="0" end="0"/>
                                            </p:txEl>
                                          </p:spTgt>
                                        </p:tgtEl>
                                        <p:attrNameLst>
                                          <p:attrName>style.visibility</p:attrName>
                                        </p:attrNameLst>
                                      </p:cBhvr>
                                      <p:to>
                                        <p:strVal val="visible"/>
                                      </p:to>
                                    </p:set>
                                    <p:animEffect transition="in" filter="wipe(right)">
                                      <p:cBhvr>
                                        <p:cTn id="117" dur="250"/>
                                        <p:tgtEl>
                                          <p:spTgt spid="105">
                                            <p:txEl>
                                              <p:pRg st="0" end="0"/>
                                            </p:txEl>
                                          </p:spTgt>
                                        </p:tgtEl>
                                      </p:cBhvr>
                                    </p:animEffect>
                                  </p:childTnLst>
                                </p:cTn>
                              </p:par>
                              <p:par>
                                <p:cTn id="118" presetID="2" presetClass="entr" presetSubtype="2" fill="hold" nodeType="withEffect">
                                  <p:stCondLst>
                                    <p:cond delay="0"/>
                                  </p:stCondLst>
                                  <p:childTnLst>
                                    <p:set>
                                      <p:cBhvr>
                                        <p:cTn id="119" dur="1" fill="hold">
                                          <p:stCondLst>
                                            <p:cond delay="0"/>
                                          </p:stCondLst>
                                        </p:cTn>
                                        <p:tgtEl>
                                          <p:spTgt spid="109"/>
                                        </p:tgtEl>
                                        <p:attrNameLst>
                                          <p:attrName>style.visibility</p:attrName>
                                        </p:attrNameLst>
                                      </p:cBhvr>
                                      <p:to>
                                        <p:strVal val="visible"/>
                                      </p:to>
                                    </p:set>
                                    <p:anim calcmode="lin" valueType="num">
                                      <p:cBhvr additive="base">
                                        <p:cTn id="120" dur="10" fill="hold"/>
                                        <p:tgtEl>
                                          <p:spTgt spid="109"/>
                                        </p:tgtEl>
                                        <p:attrNameLst>
                                          <p:attrName>ppt_x</p:attrName>
                                        </p:attrNameLst>
                                      </p:cBhvr>
                                      <p:tavLst>
                                        <p:tav tm="0">
                                          <p:val>
                                            <p:strVal val="1+#ppt_w/2"/>
                                          </p:val>
                                        </p:tav>
                                        <p:tav tm="100000">
                                          <p:val>
                                            <p:strVal val="#ppt_x"/>
                                          </p:val>
                                        </p:tav>
                                      </p:tavLst>
                                    </p:anim>
                                    <p:anim calcmode="lin" valueType="num">
                                      <p:cBhvr additive="base">
                                        <p:cTn id="121" dur="10" fill="hold"/>
                                        <p:tgtEl>
                                          <p:spTgt spid="109"/>
                                        </p:tgtEl>
                                        <p:attrNameLst>
                                          <p:attrName>ppt_y</p:attrName>
                                        </p:attrNameLst>
                                      </p:cBhvr>
                                      <p:tavLst>
                                        <p:tav tm="0">
                                          <p:val>
                                            <p:strVal val="#ppt_y"/>
                                          </p:val>
                                        </p:tav>
                                        <p:tav tm="100000">
                                          <p:val>
                                            <p:strVal val="#ppt_y"/>
                                          </p:val>
                                        </p:tav>
                                      </p:tavLst>
                                    </p:anim>
                                  </p:childTnLst>
                                </p:cTn>
                              </p:par>
                              <p:par>
                                <p:cTn id="122" presetID="22" presetClass="entr" presetSubtype="2" fill="hold" grpId="0" nodeType="withEffect">
                                  <p:stCondLst>
                                    <p:cond delay="0"/>
                                  </p:stCondLst>
                                  <p:childTnLst>
                                    <p:set>
                                      <p:cBhvr>
                                        <p:cTn id="123" dur="1" fill="hold">
                                          <p:stCondLst>
                                            <p:cond delay="0"/>
                                          </p:stCondLst>
                                        </p:cTn>
                                        <p:tgtEl>
                                          <p:spTgt spid="108">
                                            <p:txEl>
                                              <p:pRg st="0" end="0"/>
                                            </p:txEl>
                                          </p:spTgt>
                                        </p:tgtEl>
                                        <p:attrNameLst>
                                          <p:attrName>style.visibility</p:attrName>
                                        </p:attrNameLst>
                                      </p:cBhvr>
                                      <p:to>
                                        <p:strVal val="visible"/>
                                      </p:to>
                                    </p:set>
                                    <p:animEffect transition="in" filter="wipe(right)">
                                      <p:cBhvr>
                                        <p:cTn id="124" dur="250"/>
                                        <p:tgtEl>
                                          <p:spTgt spid="108">
                                            <p:txEl>
                                              <p:pRg st="0" end="0"/>
                                            </p:txEl>
                                          </p:spTgt>
                                        </p:tgtEl>
                                      </p:cBhvr>
                                    </p:animEffect>
                                  </p:childTnLst>
                                </p:cTn>
                              </p:par>
                              <p:par>
                                <p:cTn id="125" presetID="2" presetClass="entr" presetSubtype="2" fill="hold" nodeType="withEffect">
                                  <p:stCondLst>
                                    <p:cond delay="0"/>
                                  </p:stCondLst>
                                  <p:childTnLst>
                                    <p:set>
                                      <p:cBhvr>
                                        <p:cTn id="126" dur="1" fill="hold">
                                          <p:stCondLst>
                                            <p:cond delay="0"/>
                                          </p:stCondLst>
                                        </p:cTn>
                                        <p:tgtEl>
                                          <p:spTgt spid="111"/>
                                        </p:tgtEl>
                                        <p:attrNameLst>
                                          <p:attrName>style.visibility</p:attrName>
                                        </p:attrNameLst>
                                      </p:cBhvr>
                                      <p:to>
                                        <p:strVal val="visible"/>
                                      </p:to>
                                    </p:set>
                                    <p:anim calcmode="lin" valueType="num">
                                      <p:cBhvr additive="base">
                                        <p:cTn id="127" dur="10" fill="hold"/>
                                        <p:tgtEl>
                                          <p:spTgt spid="111"/>
                                        </p:tgtEl>
                                        <p:attrNameLst>
                                          <p:attrName>ppt_x</p:attrName>
                                        </p:attrNameLst>
                                      </p:cBhvr>
                                      <p:tavLst>
                                        <p:tav tm="0">
                                          <p:val>
                                            <p:strVal val="1+#ppt_w/2"/>
                                          </p:val>
                                        </p:tav>
                                        <p:tav tm="100000">
                                          <p:val>
                                            <p:strVal val="#ppt_x"/>
                                          </p:val>
                                        </p:tav>
                                      </p:tavLst>
                                    </p:anim>
                                    <p:anim calcmode="lin" valueType="num">
                                      <p:cBhvr additive="base">
                                        <p:cTn id="128" dur="10" fill="hold"/>
                                        <p:tgtEl>
                                          <p:spTgt spid="111"/>
                                        </p:tgtEl>
                                        <p:attrNameLst>
                                          <p:attrName>ppt_y</p:attrName>
                                        </p:attrNameLst>
                                      </p:cBhvr>
                                      <p:tavLst>
                                        <p:tav tm="0">
                                          <p:val>
                                            <p:strVal val="#ppt_y"/>
                                          </p:val>
                                        </p:tav>
                                        <p:tav tm="100000">
                                          <p:val>
                                            <p:strVal val="#ppt_y"/>
                                          </p:val>
                                        </p:tav>
                                      </p:tavLst>
                                    </p:anim>
                                  </p:childTnLst>
                                </p:cTn>
                              </p:par>
                              <p:par>
                                <p:cTn id="129" presetID="22" presetClass="entr" presetSubtype="2" fill="hold" grpId="0" nodeType="withEffect">
                                  <p:stCondLst>
                                    <p:cond delay="0"/>
                                  </p:stCondLst>
                                  <p:childTnLst>
                                    <p:set>
                                      <p:cBhvr>
                                        <p:cTn id="130" dur="1" fill="hold">
                                          <p:stCondLst>
                                            <p:cond delay="0"/>
                                          </p:stCondLst>
                                        </p:cTn>
                                        <p:tgtEl>
                                          <p:spTgt spid="110">
                                            <p:txEl>
                                              <p:pRg st="0" end="0"/>
                                            </p:txEl>
                                          </p:spTgt>
                                        </p:tgtEl>
                                        <p:attrNameLst>
                                          <p:attrName>style.visibility</p:attrName>
                                        </p:attrNameLst>
                                      </p:cBhvr>
                                      <p:to>
                                        <p:strVal val="visible"/>
                                      </p:to>
                                    </p:set>
                                    <p:animEffect transition="in" filter="wipe(right)">
                                      <p:cBhvr>
                                        <p:cTn id="131" dur="250"/>
                                        <p:tgtEl>
                                          <p:spTgt spid="110">
                                            <p:txEl>
                                              <p:pRg st="0" end="0"/>
                                            </p:txEl>
                                          </p:spTgt>
                                        </p:tgtEl>
                                      </p:cBhvr>
                                    </p:animEffect>
                                  </p:childTnLst>
                                </p:cTn>
                              </p:par>
                              <p:par>
                                <p:cTn id="132" presetID="2" presetClass="entr" presetSubtype="2" fill="hold" nodeType="withEffect">
                                  <p:stCondLst>
                                    <p:cond delay="0"/>
                                  </p:stCondLst>
                                  <p:childTnLst>
                                    <p:set>
                                      <p:cBhvr>
                                        <p:cTn id="133" dur="1" fill="hold">
                                          <p:stCondLst>
                                            <p:cond delay="0"/>
                                          </p:stCondLst>
                                        </p:cTn>
                                        <p:tgtEl>
                                          <p:spTgt spid="113"/>
                                        </p:tgtEl>
                                        <p:attrNameLst>
                                          <p:attrName>style.visibility</p:attrName>
                                        </p:attrNameLst>
                                      </p:cBhvr>
                                      <p:to>
                                        <p:strVal val="visible"/>
                                      </p:to>
                                    </p:set>
                                    <p:anim calcmode="lin" valueType="num">
                                      <p:cBhvr additive="base">
                                        <p:cTn id="134" dur="10" fill="hold"/>
                                        <p:tgtEl>
                                          <p:spTgt spid="113"/>
                                        </p:tgtEl>
                                        <p:attrNameLst>
                                          <p:attrName>ppt_x</p:attrName>
                                        </p:attrNameLst>
                                      </p:cBhvr>
                                      <p:tavLst>
                                        <p:tav tm="0">
                                          <p:val>
                                            <p:strVal val="1+#ppt_w/2"/>
                                          </p:val>
                                        </p:tav>
                                        <p:tav tm="100000">
                                          <p:val>
                                            <p:strVal val="#ppt_x"/>
                                          </p:val>
                                        </p:tav>
                                      </p:tavLst>
                                    </p:anim>
                                    <p:anim calcmode="lin" valueType="num">
                                      <p:cBhvr additive="base">
                                        <p:cTn id="135" dur="10" fill="hold"/>
                                        <p:tgtEl>
                                          <p:spTgt spid="113"/>
                                        </p:tgtEl>
                                        <p:attrNameLst>
                                          <p:attrName>ppt_y</p:attrName>
                                        </p:attrNameLst>
                                      </p:cBhvr>
                                      <p:tavLst>
                                        <p:tav tm="0">
                                          <p:val>
                                            <p:strVal val="#ppt_y"/>
                                          </p:val>
                                        </p:tav>
                                        <p:tav tm="100000">
                                          <p:val>
                                            <p:strVal val="#ppt_y"/>
                                          </p:val>
                                        </p:tav>
                                      </p:tavLst>
                                    </p:anim>
                                  </p:childTnLst>
                                </p:cTn>
                              </p:par>
                              <p:par>
                                <p:cTn id="136" presetID="22" presetClass="entr" presetSubtype="2" fill="hold" grpId="0" nodeType="withEffect">
                                  <p:stCondLst>
                                    <p:cond delay="0"/>
                                  </p:stCondLst>
                                  <p:childTnLst>
                                    <p:set>
                                      <p:cBhvr>
                                        <p:cTn id="137" dur="1" fill="hold">
                                          <p:stCondLst>
                                            <p:cond delay="0"/>
                                          </p:stCondLst>
                                        </p:cTn>
                                        <p:tgtEl>
                                          <p:spTgt spid="112">
                                            <p:txEl>
                                              <p:pRg st="0" end="0"/>
                                            </p:txEl>
                                          </p:spTgt>
                                        </p:tgtEl>
                                        <p:attrNameLst>
                                          <p:attrName>style.visibility</p:attrName>
                                        </p:attrNameLst>
                                      </p:cBhvr>
                                      <p:to>
                                        <p:strVal val="visible"/>
                                      </p:to>
                                    </p:set>
                                    <p:animEffect transition="in" filter="wipe(right)">
                                      <p:cBhvr>
                                        <p:cTn id="138" dur="250"/>
                                        <p:tgtEl>
                                          <p:spTgt spid="112">
                                            <p:txEl>
                                              <p:pRg st="0" end="0"/>
                                            </p:txEl>
                                          </p:spTgt>
                                        </p:tgtEl>
                                      </p:cBhvr>
                                    </p:animEffect>
                                  </p:childTnLst>
                                </p:cTn>
                              </p:par>
                              <p:par>
                                <p:cTn id="139" presetID="2" presetClass="entr" presetSubtype="2"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additive="base">
                                        <p:cTn id="141" dur="10" fill="hold"/>
                                        <p:tgtEl>
                                          <p:spTgt spid="115"/>
                                        </p:tgtEl>
                                        <p:attrNameLst>
                                          <p:attrName>ppt_x</p:attrName>
                                        </p:attrNameLst>
                                      </p:cBhvr>
                                      <p:tavLst>
                                        <p:tav tm="0">
                                          <p:val>
                                            <p:strVal val="1+#ppt_w/2"/>
                                          </p:val>
                                        </p:tav>
                                        <p:tav tm="100000">
                                          <p:val>
                                            <p:strVal val="#ppt_x"/>
                                          </p:val>
                                        </p:tav>
                                      </p:tavLst>
                                    </p:anim>
                                    <p:anim calcmode="lin" valueType="num">
                                      <p:cBhvr additive="base">
                                        <p:cTn id="142" dur="10" fill="hold"/>
                                        <p:tgtEl>
                                          <p:spTgt spid="115"/>
                                        </p:tgtEl>
                                        <p:attrNameLst>
                                          <p:attrName>ppt_y</p:attrName>
                                        </p:attrNameLst>
                                      </p:cBhvr>
                                      <p:tavLst>
                                        <p:tav tm="0">
                                          <p:val>
                                            <p:strVal val="#ppt_y"/>
                                          </p:val>
                                        </p:tav>
                                        <p:tav tm="100000">
                                          <p:val>
                                            <p:strVal val="#ppt_y"/>
                                          </p:val>
                                        </p:tav>
                                      </p:tavLst>
                                    </p:anim>
                                  </p:childTnLst>
                                </p:cTn>
                              </p:par>
                              <p:par>
                                <p:cTn id="143" presetID="22" presetClass="entr" presetSubtype="2" fill="hold" grpId="0" nodeType="withEffect">
                                  <p:stCondLst>
                                    <p:cond delay="0"/>
                                  </p:stCondLst>
                                  <p:childTnLst>
                                    <p:set>
                                      <p:cBhvr>
                                        <p:cTn id="144" dur="1" fill="hold">
                                          <p:stCondLst>
                                            <p:cond delay="0"/>
                                          </p:stCondLst>
                                        </p:cTn>
                                        <p:tgtEl>
                                          <p:spTgt spid="114">
                                            <p:txEl>
                                              <p:pRg st="0" end="0"/>
                                            </p:txEl>
                                          </p:spTgt>
                                        </p:tgtEl>
                                        <p:attrNameLst>
                                          <p:attrName>style.visibility</p:attrName>
                                        </p:attrNameLst>
                                      </p:cBhvr>
                                      <p:to>
                                        <p:strVal val="visible"/>
                                      </p:to>
                                    </p:set>
                                    <p:animEffect transition="in" filter="wipe(right)">
                                      <p:cBhvr>
                                        <p:cTn id="145" dur="25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build="p"/>
      <p:bldP spid="80" grpId="0" build="p"/>
      <p:bldP spid="82" grpId="0" build="p"/>
      <p:bldP spid="84" grpId="0" build="p"/>
      <p:bldP spid="86" grpId="0" build="p"/>
      <p:bldP spid="88" grpId="0" build="p"/>
      <p:bldP spid="92" grpId="0" build="p"/>
      <p:bldP spid="95" grpId="0" build="p"/>
      <p:bldP spid="97" grpId="0" build="p"/>
      <p:bldP spid="99" grpId="0" build="p"/>
      <p:bldP spid="101" grpId="0" build="p"/>
      <p:bldP spid="103" grpId="0" build="p"/>
      <p:bldP spid="105" grpId="0" build="p"/>
      <p:bldP spid="108" grpId="0" build="p"/>
      <p:bldP spid="110" grpId="0" build="p"/>
      <p:bldP spid="112" grpId="0" build="p"/>
      <p:bldP spid="1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à coins arrondis 26"/>
          <p:cNvSpPr/>
          <p:nvPr/>
        </p:nvSpPr>
        <p:spPr>
          <a:xfrm>
            <a:off x="8799443" y="2027581"/>
            <a:ext cx="2659898" cy="1782799"/>
          </a:xfrm>
          <a:prstGeom prst="wedgeRoundRectCallout">
            <a:avLst/>
          </a:prstGeom>
          <a:gradFill>
            <a:gsLst>
              <a:gs pos="0">
                <a:srgbClr val="99CCFF"/>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4400" b="1">
                <a:solidFill>
                  <a:prstClr val="black"/>
                </a:solidFill>
                <a:latin typeface="Arabic Typesetting" panose="03020402040406030203" pitchFamily="66" charset="-78"/>
                <a:ea typeface="+mj-ea"/>
                <a:cs typeface="Arabic Typesetting" panose="03020402040406030203" pitchFamily="66" charset="-78"/>
              </a:rPr>
              <a:t>13 مؤسسة في مدن مختلفة بالمغرب</a:t>
            </a:r>
          </a:p>
        </p:txBody>
      </p:sp>
      <p:pic>
        <p:nvPicPr>
          <p:cNvPr id="28" name="Imag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8920" y="4118351"/>
            <a:ext cx="1506159" cy="1252622"/>
          </a:xfrm>
          <a:prstGeom prst="rect">
            <a:avLst/>
          </a:prstGeom>
          <a:solidFill>
            <a:srgbClr val="99CCFF"/>
          </a:solidFill>
        </p:spPr>
      </p:pic>
      <p:sp>
        <p:nvSpPr>
          <p:cNvPr id="13" name="Sous-titre 2"/>
          <p:cNvSpPr txBox="1">
            <a:spLocks/>
          </p:cNvSpPr>
          <p:nvPr/>
        </p:nvSpPr>
        <p:spPr>
          <a:xfrm>
            <a:off x="2849219" y="391161"/>
            <a:ext cx="9071038" cy="702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MA" sz="6000" b="1" dirty="0" smtClean="0">
                <a:solidFill>
                  <a:srgbClr val="FF0000"/>
                </a:solidFill>
                <a:latin typeface="Arabic Typesetting" panose="03020402040406030203" pitchFamily="66" charset="-78"/>
                <a:ea typeface="+mj-ea"/>
                <a:cs typeface="Arabic Typesetting" panose="03020402040406030203" pitchFamily="66" charset="-78"/>
              </a:rPr>
              <a:t>المدارس </a:t>
            </a:r>
            <a:r>
              <a:rPr lang="ar-MA" sz="6000" b="1" dirty="0">
                <a:solidFill>
                  <a:srgbClr val="FF0000"/>
                </a:solidFill>
                <a:latin typeface="Arabic Typesetting" panose="03020402040406030203" pitchFamily="66" charset="-78"/>
                <a:ea typeface="+mj-ea"/>
                <a:cs typeface="Arabic Typesetting" panose="03020402040406030203" pitchFamily="66" charset="-78"/>
              </a:rPr>
              <a:t>العليا </a:t>
            </a:r>
            <a:r>
              <a:rPr lang="ar-MA" sz="6000" b="1" dirty="0" smtClean="0">
                <a:solidFill>
                  <a:srgbClr val="FF0000"/>
                </a:solidFill>
                <a:latin typeface="Arabic Typesetting" panose="03020402040406030203" pitchFamily="66" charset="-78"/>
                <a:ea typeface="+mj-ea"/>
                <a:cs typeface="Arabic Typesetting" panose="03020402040406030203" pitchFamily="66" charset="-78"/>
              </a:rPr>
              <a:t>للتكنولوجيا</a:t>
            </a:r>
            <a:r>
              <a:rPr lang="fr-MA" sz="6000" b="1" dirty="0" smtClean="0">
                <a:solidFill>
                  <a:srgbClr val="FF0000"/>
                </a:solidFill>
                <a:latin typeface="Arabic Typesetting" panose="03020402040406030203" pitchFamily="66" charset="-78"/>
                <a:ea typeface="+mj-ea"/>
                <a:cs typeface="Arabic Typesetting" panose="03020402040406030203" pitchFamily="66" charset="-78"/>
              </a:rPr>
              <a:t> EST  </a:t>
            </a:r>
            <a:endParaRPr lang="ar-MA" sz="6000" b="1" dirty="0">
              <a:solidFill>
                <a:srgbClr val="FF0000"/>
              </a:solidFill>
              <a:latin typeface="Arabic Typesetting" panose="03020402040406030203" pitchFamily="66" charset="-78"/>
              <a:ea typeface="+mj-ea"/>
              <a:cs typeface="Arabic Typesetting" panose="03020402040406030203" pitchFamily="66" charset="-78"/>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7248" y="440978"/>
            <a:ext cx="1285100" cy="642550"/>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20" name="Rectangle à coins arrondis 19"/>
          <p:cNvSpPr/>
          <p:nvPr/>
        </p:nvSpPr>
        <p:spPr>
          <a:xfrm>
            <a:off x="5917095" y="2027581"/>
            <a:ext cx="2659898" cy="1782799"/>
          </a:xfrm>
          <a:prstGeom prst="wedgeRoundRectCallout">
            <a:avLst/>
          </a:prstGeom>
          <a:gradFill>
            <a:gsLst>
              <a:gs pos="0">
                <a:srgbClr val="99CCFF"/>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4400" b="1">
                <a:solidFill>
                  <a:prstClr val="black"/>
                </a:solidFill>
                <a:latin typeface="Arabic Typesetting" panose="03020402040406030203" pitchFamily="66" charset="-78"/>
                <a:ea typeface="+mj-ea"/>
                <a:cs typeface="Arabic Typesetting" panose="03020402040406030203" pitchFamily="66" charset="-78"/>
              </a:rPr>
              <a:t>مسالك تختلف من مدرسة لأخرى</a:t>
            </a:r>
          </a:p>
        </p:txBody>
      </p:sp>
      <p:pic>
        <p:nvPicPr>
          <p:cNvPr id="21" name="Imag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6572" y="4118351"/>
            <a:ext cx="1506159" cy="1252622"/>
          </a:xfrm>
          <a:prstGeom prst="rect">
            <a:avLst/>
          </a:prstGeom>
          <a:solidFill>
            <a:srgbClr val="99CCFF"/>
          </a:solidFill>
        </p:spPr>
      </p:pic>
      <p:sp>
        <p:nvSpPr>
          <p:cNvPr id="22" name="Rectangle à coins arrondis 21"/>
          <p:cNvSpPr/>
          <p:nvPr/>
        </p:nvSpPr>
        <p:spPr>
          <a:xfrm>
            <a:off x="2849219" y="2027581"/>
            <a:ext cx="2659898" cy="1782799"/>
          </a:xfrm>
          <a:prstGeom prst="wedgeRoundRectCallout">
            <a:avLst/>
          </a:prstGeom>
          <a:gradFill>
            <a:gsLst>
              <a:gs pos="0">
                <a:srgbClr val="99CCFF"/>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4400" b="1">
                <a:solidFill>
                  <a:prstClr val="black"/>
                </a:solidFill>
                <a:latin typeface="Arabic Typesetting" panose="03020402040406030203" pitchFamily="66" charset="-78"/>
                <a:ea typeface="+mj-ea"/>
                <a:cs typeface="Arabic Typesetting" panose="03020402040406030203" pitchFamily="66" charset="-78"/>
              </a:rPr>
              <a:t>التسجيل عبر الأنترنت </a:t>
            </a:r>
          </a:p>
        </p:txBody>
      </p:sp>
      <p:pic>
        <p:nvPicPr>
          <p:cNvPr id="30" name="Imag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8696" y="4118351"/>
            <a:ext cx="1506159" cy="1252622"/>
          </a:xfrm>
          <a:prstGeom prst="rect">
            <a:avLst/>
          </a:prstGeom>
          <a:solidFill>
            <a:srgbClr val="99CCFF"/>
          </a:solidFill>
        </p:spPr>
      </p:pic>
      <p:sp>
        <p:nvSpPr>
          <p:cNvPr id="31" name="Rectangle à coins arrondis 30"/>
          <p:cNvSpPr/>
          <p:nvPr/>
        </p:nvSpPr>
        <p:spPr>
          <a:xfrm>
            <a:off x="78096" y="2027581"/>
            <a:ext cx="2659898" cy="1782799"/>
          </a:xfrm>
          <a:prstGeom prst="wedgeRoundRectCallout">
            <a:avLst/>
          </a:prstGeom>
          <a:gradFill>
            <a:gsLst>
              <a:gs pos="0">
                <a:srgbClr val="99CCFF"/>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3600" b="1">
                <a:solidFill>
                  <a:prstClr val="black"/>
                </a:solidFill>
                <a:latin typeface="Arabic Typesetting" panose="03020402040406030203" pitchFamily="66" charset="-78"/>
                <a:ea typeface="+mj-ea"/>
                <a:cs typeface="Arabic Typesetting" panose="03020402040406030203" pitchFamily="66" charset="-78"/>
              </a:rPr>
              <a:t>مدة الدراسة سنتان وتتوج بالدبلوم الجامعي للتكنولوجيا </a:t>
            </a:r>
            <a:r>
              <a:rPr lang="en-US" sz="3600" b="1">
                <a:solidFill>
                  <a:prstClr val="black"/>
                </a:solidFill>
                <a:latin typeface="Arabic Typesetting" panose="03020402040406030203" pitchFamily="66" charset="-78"/>
                <a:ea typeface="+mj-ea"/>
                <a:cs typeface="Arabic Typesetting" panose="03020402040406030203" pitchFamily="66" charset="-78"/>
              </a:rPr>
              <a:t>DUT</a:t>
            </a:r>
          </a:p>
        </p:txBody>
      </p:sp>
      <p:pic>
        <p:nvPicPr>
          <p:cNvPr id="32" name="Imag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573" y="4118351"/>
            <a:ext cx="1506159" cy="1252622"/>
          </a:xfrm>
          <a:prstGeom prst="rect">
            <a:avLst/>
          </a:prstGeom>
          <a:solidFill>
            <a:srgbClr val="99CCFF"/>
          </a:solidFill>
        </p:spPr>
      </p:pic>
      <p:sp>
        <p:nvSpPr>
          <p:cNvPr id="12" name="Rectangle 11"/>
          <p:cNvSpPr/>
          <p:nvPr/>
        </p:nvSpPr>
        <p:spPr>
          <a:xfrm>
            <a:off x="5419135" y="6457890"/>
            <a:ext cx="6559809" cy="400110"/>
          </a:xfrm>
          <a:prstGeom prst="rect">
            <a:avLst/>
          </a:prstGeom>
        </p:spPr>
        <p:txBody>
          <a:bodyPr wrap="none">
            <a:spAutoFit/>
          </a:bodyPr>
          <a:lstStyle/>
          <a:p>
            <a:r>
              <a:rPr lang="ar-MA" sz="2000" b="1" dirty="0">
                <a:solidFill>
                  <a:srgbClr val="002060"/>
                </a:solidFill>
              </a:rPr>
              <a:t>من إنجاز : </a:t>
            </a:r>
            <a:r>
              <a:rPr lang="ar-MA" sz="2000" b="1" dirty="0" smtClean="0">
                <a:solidFill>
                  <a:srgbClr val="002060"/>
                </a:solidFill>
              </a:rPr>
              <a:t>المستشاران </a:t>
            </a:r>
            <a:r>
              <a:rPr lang="ar-MA" sz="2000" b="1" dirty="0">
                <a:solidFill>
                  <a:srgbClr val="002060"/>
                </a:solidFill>
              </a:rPr>
              <a:t>في التوجيه التربوي ادريس </a:t>
            </a:r>
            <a:r>
              <a:rPr lang="ar-MA" sz="2000" b="1" dirty="0" smtClean="0">
                <a:solidFill>
                  <a:srgbClr val="002060"/>
                </a:solidFill>
              </a:rPr>
              <a:t>الحاتمي و صبري عبد الله</a:t>
            </a:r>
            <a:endParaRPr lang="fr-FR" sz="2000" b="1" dirty="0">
              <a:solidFill>
                <a:srgbClr val="002060"/>
              </a:solidFill>
            </a:endParaRPr>
          </a:p>
        </p:txBody>
      </p:sp>
    </p:spTree>
    <p:extLst>
      <p:ext uri="{BB962C8B-B14F-4D97-AF65-F5344CB8AC3E}">
        <p14:creationId xmlns:p14="http://schemas.microsoft.com/office/powerpoint/2010/main" val="1520411438"/>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 fill="hold"/>
                                        <p:tgtEl>
                                          <p:spTgt spid="15"/>
                                        </p:tgtEl>
                                        <p:attrNameLst>
                                          <p:attrName>ppt_x</p:attrName>
                                        </p:attrNameLst>
                                      </p:cBhvr>
                                      <p:tavLst>
                                        <p:tav tm="0">
                                          <p:val>
                                            <p:strVal val="0-#ppt_w/2"/>
                                          </p:val>
                                        </p:tav>
                                        <p:tav tm="100000">
                                          <p:val>
                                            <p:strVal val="#ppt_x"/>
                                          </p:val>
                                        </p:tav>
                                      </p:tavLst>
                                    </p:anim>
                                    <p:anim calcmode="lin" valueType="num">
                                      <p:cBhvr additive="base">
                                        <p:cTn id="8" dur="10" fill="hold"/>
                                        <p:tgtEl>
                                          <p:spTgt spid="15"/>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down)">
                                      <p:cBhvr>
                                        <p:cTn id="11" dur="250"/>
                                        <p:tgtEl>
                                          <p:spTgt spid="13">
                                            <p:txEl>
                                              <p:pRg st="0" end="0"/>
                                            </p:txEl>
                                          </p:spTgt>
                                        </p:tgtEl>
                                      </p:cBhvr>
                                    </p:animEffect>
                                  </p:childTnLst>
                                </p:cTn>
                              </p:par>
                            </p:childTnLst>
                          </p:cTn>
                        </p:par>
                        <p:par>
                          <p:cTn id="12" fill="hold">
                            <p:stCondLst>
                              <p:cond delay="250"/>
                            </p:stCondLst>
                            <p:childTnLst>
                              <p:par>
                                <p:cTn id="13" presetID="22"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250"/>
                                        <p:tgtEl>
                                          <p:spTgt spid="27"/>
                                        </p:tgtEl>
                                      </p:cBhvr>
                                    </p:animEffect>
                                  </p:childTnLst>
                                </p:cTn>
                              </p:par>
                              <p:par>
                                <p:cTn id="16" presetID="22" presetClass="entr" presetSubtype="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250"/>
                                        <p:tgtEl>
                                          <p:spTgt spid="28"/>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250"/>
                                        <p:tgtEl>
                                          <p:spTgt spid="20"/>
                                        </p:tgtEl>
                                      </p:cBhvr>
                                    </p:animEffect>
                                  </p:childTnLst>
                                </p:cTn>
                              </p:par>
                              <p:par>
                                <p:cTn id="23" presetID="22" presetClass="entr" presetSubtype="1"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250"/>
                                        <p:tgtEl>
                                          <p:spTgt spid="21"/>
                                        </p:tgtEl>
                                      </p:cBhvr>
                                    </p:animEffect>
                                  </p:childTnLst>
                                </p:cTn>
                              </p:par>
                            </p:childTnLst>
                          </p:cTn>
                        </p:par>
                        <p:par>
                          <p:cTn id="26" fill="hold">
                            <p:stCondLst>
                              <p:cond delay="750"/>
                            </p:stCondLst>
                            <p:childTnLst>
                              <p:par>
                                <p:cTn id="27" presetID="22" presetClass="entr" presetSubtype="1"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250"/>
                                        <p:tgtEl>
                                          <p:spTgt spid="22"/>
                                        </p:tgtEl>
                                      </p:cBhvr>
                                    </p:animEffect>
                                  </p:childTnLst>
                                </p:cTn>
                              </p:par>
                              <p:par>
                                <p:cTn id="30" presetID="22" presetClass="entr" presetSubtype="1"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250"/>
                                        <p:tgtEl>
                                          <p:spTgt spid="30"/>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up)">
                                      <p:cBhvr>
                                        <p:cTn id="36" dur="250"/>
                                        <p:tgtEl>
                                          <p:spTgt spid="31"/>
                                        </p:tgtEl>
                                      </p:cBhvr>
                                    </p:animEffect>
                                  </p:childTnLst>
                                </p:cTn>
                              </p:par>
                              <p:par>
                                <p:cTn id="37" presetID="22" presetClass="entr" presetSubtype="1"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build="p"/>
      <p:bldP spid="20" grpId="0" animBg="1"/>
      <p:bldP spid="22"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a:hlinkClick r:id="rId2" action="ppaction://hlinkfile"/>
          </p:cNvPr>
          <p:cNvSpPr/>
          <p:nvPr/>
        </p:nvSpPr>
        <p:spPr>
          <a:xfrm>
            <a:off x="76081" y="1779598"/>
            <a:ext cx="2839393" cy="94363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dirty="0">
                <a:solidFill>
                  <a:srgbClr val="002060"/>
                </a:solidFill>
              </a:rPr>
              <a:t>Administration des </a:t>
            </a:r>
            <a:r>
              <a:rPr lang="en-US" sz="2000" b="1" dirty="0" smtClean="0">
                <a:solidFill>
                  <a:srgbClr val="002060"/>
                </a:solidFill>
              </a:rPr>
              <a:t>Réseaux</a:t>
            </a:r>
            <a:r>
              <a:rPr lang="ar-MA" sz="2000" b="1" dirty="0" smtClean="0">
                <a:solidFill>
                  <a:srgbClr val="002060"/>
                </a:solidFill>
              </a:rPr>
              <a:t> </a:t>
            </a:r>
            <a:r>
              <a:rPr lang="en-US" sz="2000" b="1" dirty="0" smtClean="0">
                <a:solidFill>
                  <a:srgbClr val="002060"/>
                </a:solidFill>
              </a:rPr>
              <a:t>Informatiques</a:t>
            </a:r>
            <a:endParaRPr lang="en-US" sz="2000" b="1" dirty="0">
              <a:solidFill>
                <a:srgbClr val="002060"/>
              </a:solidFill>
            </a:endParaRPr>
          </a:p>
        </p:txBody>
      </p:sp>
      <p:sp>
        <p:nvSpPr>
          <p:cNvPr id="11" name="Forme libre 10">
            <a:hlinkClick r:id="rId3" action="ppaction://hlinkfile"/>
          </p:cNvPr>
          <p:cNvSpPr/>
          <p:nvPr/>
        </p:nvSpPr>
        <p:spPr>
          <a:xfrm>
            <a:off x="88259" y="2756568"/>
            <a:ext cx="2874877" cy="99821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dirty="0" err="1">
                <a:solidFill>
                  <a:srgbClr val="002060"/>
                </a:solidFill>
              </a:rPr>
              <a:t>Agroalimentaire</a:t>
            </a:r>
            <a:r>
              <a:rPr lang="en-US" sz="2000" b="1" dirty="0">
                <a:solidFill>
                  <a:srgbClr val="002060"/>
                </a:solidFill>
              </a:rPr>
              <a:t> et </a:t>
            </a:r>
            <a:r>
              <a:rPr lang="en-US" sz="2000" b="1" dirty="0" err="1" smtClean="0">
                <a:solidFill>
                  <a:srgbClr val="002060"/>
                </a:solidFill>
              </a:rPr>
              <a:t>Génie</a:t>
            </a:r>
            <a:r>
              <a:rPr lang="ar-MA" sz="2000" b="1" dirty="0" smtClean="0">
                <a:solidFill>
                  <a:srgbClr val="002060"/>
                </a:solidFill>
              </a:rPr>
              <a:t> </a:t>
            </a:r>
            <a:r>
              <a:rPr lang="en-US" sz="2000" b="1" dirty="0" err="1" smtClean="0">
                <a:solidFill>
                  <a:srgbClr val="002060"/>
                </a:solidFill>
              </a:rPr>
              <a:t>Biologique</a:t>
            </a:r>
            <a:endParaRPr lang="en-US" sz="2000" b="1" dirty="0">
              <a:solidFill>
                <a:srgbClr val="002060"/>
              </a:solidFill>
            </a:endParaRPr>
          </a:p>
        </p:txBody>
      </p:sp>
      <p:sp>
        <p:nvSpPr>
          <p:cNvPr id="13" name="Forme libre 12">
            <a:hlinkClick r:id="rId4" action="ppaction://hlinkfile"/>
          </p:cNvPr>
          <p:cNvSpPr/>
          <p:nvPr/>
        </p:nvSpPr>
        <p:spPr>
          <a:xfrm>
            <a:off x="103217" y="5649163"/>
            <a:ext cx="2844957" cy="1044198"/>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fr-MA" sz="2000" b="1" dirty="0">
                <a:solidFill>
                  <a:srgbClr val="002060"/>
                </a:solidFill>
              </a:rPr>
              <a:t>Commercialisation du </a:t>
            </a:r>
            <a:r>
              <a:rPr lang="fr-MA" sz="2000" b="1" dirty="0" smtClean="0">
                <a:solidFill>
                  <a:srgbClr val="002060"/>
                </a:solidFill>
              </a:rPr>
              <a:t>Produit</a:t>
            </a:r>
            <a:r>
              <a:rPr lang="ar-MA" sz="2000" b="1" dirty="0" smtClean="0">
                <a:solidFill>
                  <a:srgbClr val="002060"/>
                </a:solidFill>
              </a:rPr>
              <a:t> </a:t>
            </a:r>
            <a:r>
              <a:rPr lang="fr-MA" sz="2000" b="1" dirty="0" smtClean="0">
                <a:solidFill>
                  <a:srgbClr val="002060"/>
                </a:solidFill>
              </a:rPr>
              <a:t>Agro‐Alimentaire</a:t>
            </a:r>
            <a:endParaRPr lang="fr-MA" sz="2000" b="1" dirty="0">
              <a:solidFill>
                <a:srgbClr val="002060"/>
              </a:solidFill>
            </a:endParaRPr>
          </a:p>
        </p:txBody>
      </p:sp>
      <p:sp>
        <p:nvSpPr>
          <p:cNvPr id="15" name="Forme libre 14">
            <a:hlinkClick r:id="rId5" action="ppaction://hlinkfile"/>
          </p:cNvPr>
          <p:cNvSpPr/>
          <p:nvPr/>
        </p:nvSpPr>
        <p:spPr>
          <a:xfrm>
            <a:off x="103217" y="4721030"/>
            <a:ext cx="2844957" cy="100608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scene3d>
            <a:camera prst="perspectiveRelaxedModerately"/>
            <a:lightRig rig="contrasting" dir="t">
              <a:rot lat="0" lon="0" rev="1500000"/>
            </a:lightRig>
          </a:scene3d>
        </p:spPr>
        <p:style>
          <a:lnRef idx="0">
            <a:schemeClr val="accent6"/>
          </a:lnRef>
          <a:fillRef idx="3">
            <a:schemeClr val="accent6"/>
          </a:fillRef>
          <a:effectRef idx="3">
            <a:schemeClr val="accent6"/>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dirty="0">
                <a:solidFill>
                  <a:srgbClr val="002060"/>
                </a:solidFill>
              </a:rPr>
              <a:t>Administrateur de systèmes </a:t>
            </a:r>
            <a:r>
              <a:rPr lang="fr-FR" sz="2000" b="1" dirty="0" smtClean="0">
                <a:solidFill>
                  <a:srgbClr val="002060"/>
                </a:solidFill>
              </a:rPr>
              <a:t>et</a:t>
            </a:r>
            <a:r>
              <a:rPr lang="ar-MA" sz="2000" b="1" dirty="0" smtClean="0">
                <a:solidFill>
                  <a:srgbClr val="002060"/>
                </a:solidFill>
              </a:rPr>
              <a:t> </a:t>
            </a:r>
            <a:r>
              <a:rPr lang="fr-FR" sz="2000" b="1" dirty="0" smtClean="0">
                <a:solidFill>
                  <a:srgbClr val="002060"/>
                </a:solidFill>
              </a:rPr>
              <a:t>Réseaux</a:t>
            </a:r>
            <a:endParaRPr lang="en-US" sz="2000" b="1" dirty="0">
              <a:solidFill>
                <a:srgbClr val="002060"/>
              </a:solidFill>
            </a:endParaRPr>
          </a:p>
        </p:txBody>
      </p:sp>
      <p:sp>
        <p:nvSpPr>
          <p:cNvPr id="16" name="Forme libre 15">
            <a:hlinkClick r:id="rId6" action="ppaction://hlinkfile"/>
          </p:cNvPr>
          <p:cNvSpPr/>
          <p:nvPr/>
        </p:nvSpPr>
        <p:spPr>
          <a:xfrm>
            <a:off x="93514" y="3724747"/>
            <a:ext cx="2864365" cy="99821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Agro‐industrie</a:t>
            </a:r>
          </a:p>
        </p:txBody>
      </p:sp>
      <p:sp>
        <p:nvSpPr>
          <p:cNvPr id="28" name="Forme libre 27">
            <a:hlinkClick r:id="rId7" action="ppaction://hlinkfile"/>
          </p:cNvPr>
          <p:cNvSpPr/>
          <p:nvPr/>
        </p:nvSpPr>
        <p:spPr>
          <a:xfrm>
            <a:off x="3994740" y="1716519"/>
            <a:ext cx="3112913" cy="92100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dirty="0">
                <a:solidFill>
                  <a:srgbClr val="002060"/>
                </a:solidFill>
              </a:rPr>
              <a:t>Construction et Energétique </a:t>
            </a:r>
            <a:r>
              <a:rPr lang="fr-FR" sz="2000" b="1" dirty="0" smtClean="0">
                <a:solidFill>
                  <a:srgbClr val="002060"/>
                </a:solidFill>
              </a:rPr>
              <a:t>du </a:t>
            </a:r>
            <a:r>
              <a:rPr lang="fr-FR" sz="2000" b="1" dirty="0" err="1" smtClean="0">
                <a:solidFill>
                  <a:srgbClr val="002060"/>
                </a:solidFill>
              </a:rPr>
              <a:t>Bâtimen</a:t>
            </a:r>
            <a:r>
              <a:rPr lang="fr-MA" sz="2000" b="1" dirty="0">
                <a:solidFill>
                  <a:srgbClr val="002060"/>
                </a:solidFill>
              </a:rPr>
              <a:t>t</a:t>
            </a:r>
            <a:endParaRPr lang="en-US" sz="2000" b="1" dirty="0">
              <a:solidFill>
                <a:srgbClr val="002060"/>
              </a:solidFill>
            </a:endParaRPr>
          </a:p>
        </p:txBody>
      </p:sp>
      <p:sp>
        <p:nvSpPr>
          <p:cNvPr id="29" name="Forme libre 28">
            <a:hlinkClick r:id="rId2" action="ppaction://hlinkfile"/>
          </p:cNvPr>
          <p:cNvSpPr/>
          <p:nvPr/>
        </p:nvSpPr>
        <p:spPr>
          <a:xfrm>
            <a:off x="4065579" y="2756568"/>
            <a:ext cx="3042074" cy="85098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dirty="0" err="1">
                <a:solidFill>
                  <a:srgbClr val="002060"/>
                </a:solidFill>
              </a:rPr>
              <a:t>Développeur</a:t>
            </a:r>
            <a:r>
              <a:rPr lang="en-US" sz="2000" b="1" dirty="0">
                <a:solidFill>
                  <a:srgbClr val="002060"/>
                </a:solidFill>
              </a:rPr>
              <a:t> </a:t>
            </a:r>
            <a:r>
              <a:rPr lang="en-US" sz="2000" b="1" dirty="0" err="1" smtClean="0">
                <a:solidFill>
                  <a:srgbClr val="002060"/>
                </a:solidFill>
              </a:rPr>
              <a:t>d'applications</a:t>
            </a:r>
            <a:r>
              <a:rPr lang="en-US" sz="2000" b="1" dirty="0" smtClean="0">
                <a:solidFill>
                  <a:srgbClr val="002060"/>
                </a:solidFill>
              </a:rPr>
              <a:t> Informatiques</a:t>
            </a:r>
            <a:endParaRPr lang="en-US" sz="2000" b="1" dirty="0">
              <a:solidFill>
                <a:srgbClr val="002060"/>
              </a:solidFill>
            </a:endParaRPr>
          </a:p>
        </p:txBody>
      </p:sp>
      <p:sp>
        <p:nvSpPr>
          <p:cNvPr id="30" name="Forme libre 29">
            <a:hlinkClick r:id="rId3" action="ppaction://hlinkfile"/>
          </p:cNvPr>
          <p:cNvSpPr/>
          <p:nvPr/>
        </p:nvSpPr>
        <p:spPr>
          <a:xfrm>
            <a:off x="4209090" y="3803007"/>
            <a:ext cx="3106110" cy="91802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dirty="0" err="1">
                <a:solidFill>
                  <a:srgbClr val="002060"/>
                </a:solidFill>
              </a:rPr>
              <a:t>Electronique</a:t>
            </a:r>
            <a:r>
              <a:rPr lang="en-US" sz="2000" b="1" dirty="0">
                <a:solidFill>
                  <a:srgbClr val="002060"/>
                </a:solidFill>
              </a:rPr>
              <a:t> et </a:t>
            </a:r>
            <a:r>
              <a:rPr lang="en-US" sz="2000" b="1" dirty="0" err="1" smtClean="0">
                <a:solidFill>
                  <a:srgbClr val="002060"/>
                </a:solidFill>
              </a:rPr>
              <a:t>Informatique</a:t>
            </a:r>
            <a:r>
              <a:rPr lang="en-US" sz="2000" b="1" dirty="0" smtClean="0">
                <a:solidFill>
                  <a:srgbClr val="002060"/>
                </a:solidFill>
              </a:rPr>
              <a:t> </a:t>
            </a:r>
            <a:r>
              <a:rPr lang="en-US" sz="2000" b="1" dirty="0" err="1" smtClean="0">
                <a:solidFill>
                  <a:srgbClr val="002060"/>
                </a:solidFill>
              </a:rPr>
              <a:t>Industrielle</a:t>
            </a:r>
            <a:endParaRPr lang="en-US" sz="2000" b="1" dirty="0">
              <a:solidFill>
                <a:srgbClr val="002060"/>
              </a:solidFill>
            </a:endParaRPr>
          </a:p>
        </p:txBody>
      </p:sp>
      <p:sp>
        <p:nvSpPr>
          <p:cNvPr id="31" name="Forme libre 30">
            <a:hlinkClick r:id="rId4" action="ppaction://hlinkfile"/>
          </p:cNvPr>
          <p:cNvSpPr/>
          <p:nvPr/>
        </p:nvSpPr>
        <p:spPr>
          <a:xfrm>
            <a:off x="8487495" y="1666979"/>
            <a:ext cx="2781970" cy="826117"/>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Finance Comptabilité</a:t>
            </a:r>
          </a:p>
        </p:txBody>
      </p:sp>
      <p:sp>
        <p:nvSpPr>
          <p:cNvPr id="32" name="Forme libre 31">
            <a:hlinkClick r:id="rId5" action="ppaction://hlinkfile"/>
          </p:cNvPr>
          <p:cNvSpPr/>
          <p:nvPr/>
        </p:nvSpPr>
        <p:spPr>
          <a:xfrm>
            <a:off x="4288254" y="5886517"/>
            <a:ext cx="2819399" cy="789848"/>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scene3d>
            <a:camera prst="perspectiveRelaxedModerately"/>
            <a:lightRig rig="contrasting" dir="t">
              <a:rot lat="0" lon="0" rev="1500000"/>
            </a:lightRig>
          </a:scene3d>
        </p:spPr>
        <p:style>
          <a:lnRef idx="0">
            <a:schemeClr val="accent6"/>
          </a:lnRef>
          <a:fillRef idx="3">
            <a:schemeClr val="accent6"/>
          </a:fillRef>
          <a:effectRef idx="3">
            <a:schemeClr val="accent6"/>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dirty="0">
                <a:solidFill>
                  <a:srgbClr val="002060"/>
                </a:solidFill>
              </a:rPr>
              <a:t>Environnement et </a:t>
            </a:r>
            <a:r>
              <a:rPr lang="fr-FR" sz="2000" b="1" dirty="0" smtClean="0">
                <a:solidFill>
                  <a:srgbClr val="002060"/>
                </a:solidFill>
              </a:rPr>
              <a:t>Techniques de </a:t>
            </a:r>
            <a:r>
              <a:rPr lang="fr-FR" sz="2000" b="1" dirty="0">
                <a:solidFill>
                  <a:srgbClr val="002060"/>
                </a:solidFill>
              </a:rPr>
              <a:t>l'Eau</a:t>
            </a:r>
            <a:endParaRPr lang="en-US" sz="2000" b="1" dirty="0">
              <a:solidFill>
                <a:srgbClr val="002060"/>
              </a:solidFill>
            </a:endParaRPr>
          </a:p>
        </p:txBody>
      </p:sp>
      <p:sp>
        <p:nvSpPr>
          <p:cNvPr id="33" name="Forme libre 32">
            <a:hlinkClick r:id="rId6" action="ppaction://hlinkfile"/>
          </p:cNvPr>
          <p:cNvSpPr/>
          <p:nvPr/>
        </p:nvSpPr>
        <p:spPr>
          <a:xfrm>
            <a:off x="4176310" y="4817886"/>
            <a:ext cx="2820612" cy="86952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dirty="0">
                <a:solidFill>
                  <a:srgbClr val="002060"/>
                </a:solidFill>
              </a:rPr>
              <a:t>Energies Renouvelables </a:t>
            </a:r>
            <a:r>
              <a:rPr lang="fr-FR" sz="2000" b="1" dirty="0" err="1" smtClean="0">
                <a:solidFill>
                  <a:srgbClr val="002060"/>
                </a:solidFill>
              </a:rPr>
              <a:t>etEfficacité</a:t>
            </a:r>
            <a:r>
              <a:rPr lang="fr-FR" sz="2000" b="1" dirty="0" smtClean="0">
                <a:solidFill>
                  <a:srgbClr val="002060"/>
                </a:solidFill>
              </a:rPr>
              <a:t> </a:t>
            </a:r>
            <a:r>
              <a:rPr lang="fr-FR" sz="2000" b="1" dirty="0">
                <a:solidFill>
                  <a:srgbClr val="002060"/>
                </a:solidFill>
              </a:rPr>
              <a:t>Energétique</a:t>
            </a:r>
            <a:endParaRPr lang="en-US" sz="2000" b="1" dirty="0">
              <a:solidFill>
                <a:srgbClr val="002060"/>
              </a:solidFill>
            </a:endParaRPr>
          </a:p>
        </p:txBody>
      </p:sp>
      <p:sp>
        <p:nvSpPr>
          <p:cNvPr id="40" name="Forme libre 39">
            <a:hlinkClick r:id="rId7" action="ppaction://hlinkfile"/>
          </p:cNvPr>
          <p:cNvSpPr/>
          <p:nvPr/>
        </p:nvSpPr>
        <p:spPr>
          <a:xfrm>
            <a:off x="8487495" y="2637520"/>
            <a:ext cx="2950517"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Finance, Banque et Assurance</a:t>
            </a:r>
          </a:p>
        </p:txBody>
      </p:sp>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3047" y="247930"/>
            <a:ext cx="1386526" cy="69326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46" name="Rectangle 45"/>
          <p:cNvSpPr/>
          <p:nvPr/>
        </p:nvSpPr>
        <p:spPr>
          <a:xfrm>
            <a:off x="1905470" y="337093"/>
            <a:ext cx="9886995" cy="769441"/>
          </a:xfrm>
          <a:prstGeom prst="rect">
            <a:avLst/>
          </a:prstGeom>
        </p:spPr>
        <p:txBody>
          <a:bodyPr wrap="square">
            <a:spAutoFit/>
          </a:bodyPr>
          <a:lstStyle/>
          <a:p>
            <a:pPr algn="r" rtl="1"/>
            <a:r>
              <a:rPr lang="ar-MA" sz="4400" b="1" dirty="0" smtClean="0">
                <a:solidFill>
                  <a:srgbClr val="002060"/>
                </a:solidFill>
                <a:latin typeface="Arabic Typesetting" panose="03020402040406030203" pitchFamily="66" charset="-78"/>
                <a:ea typeface="+mj-ea"/>
                <a:cs typeface="Arabic Typesetting" panose="03020402040406030203" pitchFamily="66" charset="-78"/>
              </a:rPr>
              <a:t>التخصصات الموجودة في المدراس </a:t>
            </a:r>
            <a:r>
              <a:rPr lang="ar-MA" sz="4400" b="1" dirty="0">
                <a:solidFill>
                  <a:srgbClr val="002060"/>
                </a:solidFill>
                <a:latin typeface="Arabic Typesetting" panose="03020402040406030203" pitchFamily="66" charset="-78"/>
                <a:ea typeface="+mj-ea"/>
                <a:cs typeface="Arabic Typesetting" panose="03020402040406030203" pitchFamily="66" charset="-78"/>
              </a:rPr>
              <a:t>العليا للتكنولوجيا </a:t>
            </a:r>
            <a:r>
              <a:rPr lang="en-US" sz="4400" b="1" dirty="0">
                <a:solidFill>
                  <a:srgbClr val="002060"/>
                </a:solidFill>
                <a:latin typeface="Arabic Typesetting" panose="03020402040406030203" pitchFamily="66" charset="-78"/>
                <a:ea typeface="+mj-ea"/>
                <a:cs typeface="Arabic Typesetting" panose="03020402040406030203" pitchFamily="66" charset="-78"/>
              </a:rPr>
              <a:t>EST </a:t>
            </a:r>
            <a:endParaRPr lang="ar-MA" sz="4400" b="1" dirty="0">
              <a:solidFill>
                <a:srgbClr val="002060"/>
              </a:solidFill>
              <a:latin typeface="Arabic Typesetting" panose="03020402040406030203" pitchFamily="66" charset="-78"/>
              <a:ea typeface="+mj-ea"/>
              <a:cs typeface="Arabic Typesetting" panose="03020402040406030203" pitchFamily="66" charset="-78"/>
            </a:endParaRPr>
          </a:p>
        </p:txBody>
      </p:sp>
      <p:sp>
        <p:nvSpPr>
          <p:cNvPr id="48" name="Forme libre 47">
            <a:hlinkClick r:id="rId7" action="ppaction://hlinkfile"/>
          </p:cNvPr>
          <p:cNvSpPr/>
          <p:nvPr/>
        </p:nvSpPr>
        <p:spPr>
          <a:xfrm>
            <a:off x="8487495" y="3754779"/>
            <a:ext cx="2950517"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Finance, Compatibilité et</a:t>
            </a:r>
          </a:p>
          <a:p>
            <a:pPr algn="ctr" defTabSz="1333500">
              <a:lnSpc>
                <a:spcPct val="90000"/>
              </a:lnSpc>
              <a:spcBef>
                <a:spcPct val="0"/>
              </a:spcBef>
              <a:spcAft>
                <a:spcPct val="35000"/>
              </a:spcAft>
            </a:pPr>
            <a:r>
              <a:rPr lang="en-US" sz="2000" b="1">
                <a:solidFill>
                  <a:srgbClr val="002060"/>
                </a:solidFill>
              </a:rPr>
              <a:t>Fiscalité</a:t>
            </a:r>
            <a:endParaRPr lang="en-US" sz="2000" b="1" dirty="0">
              <a:solidFill>
                <a:srgbClr val="002060"/>
              </a:solidFill>
            </a:endParaRPr>
          </a:p>
        </p:txBody>
      </p:sp>
      <p:sp>
        <p:nvSpPr>
          <p:cNvPr id="49" name="Forme libre 48">
            <a:hlinkClick r:id="rId7" action="ppaction://hlinkfile"/>
          </p:cNvPr>
          <p:cNvSpPr/>
          <p:nvPr/>
        </p:nvSpPr>
        <p:spPr>
          <a:xfrm>
            <a:off x="8487495" y="4744103"/>
            <a:ext cx="2950517"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Génie Bio‐Industriel</a:t>
            </a:r>
          </a:p>
        </p:txBody>
      </p:sp>
      <p:sp>
        <p:nvSpPr>
          <p:cNvPr id="50" name="Forme libre 49">
            <a:hlinkClick r:id="rId7" action="ppaction://hlinkfile"/>
          </p:cNvPr>
          <p:cNvSpPr/>
          <p:nvPr/>
        </p:nvSpPr>
        <p:spPr>
          <a:xfrm>
            <a:off x="8487495" y="5727110"/>
            <a:ext cx="2950517"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Génie Civil</a:t>
            </a:r>
          </a:p>
        </p:txBody>
      </p:sp>
    </p:spTree>
    <p:extLst>
      <p:ext uri="{BB962C8B-B14F-4D97-AF65-F5344CB8AC3E}">
        <p14:creationId xmlns:p14="http://schemas.microsoft.com/office/powerpoint/2010/main" val="2912311885"/>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250"/>
                                        <p:tgtEl>
                                          <p:spTgt spid="46"/>
                                        </p:tgtEl>
                                      </p:cBhvr>
                                    </p:animEffect>
                                  </p:childTnLst>
                                </p:cTn>
                              </p:par>
                              <p:par>
                                <p:cTn id="8" presetID="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10" fill="hold"/>
                                        <p:tgtEl>
                                          <p:spTgt spid="44"/>
                                        </p:tgtEl>
                                        <p:attrNameLst>
                                          <p:attrName>ppt_x</p:attrName>
                                        </p:attrNameLst>
                                      </p:cBhvr>
                                      <p:tavLst>
                                        <p:tav tm="0">
                                          <p:val>
                                            <p:strVal val="0-#ppt_w/2"/>
                                          </p:val>
                                        </p:tav>
                                        <p:tav tm="100000">
                                          <p:val>
                                            <p:strVal val="#ppt_x"/>
                                          </p:val>
                                        </p:tav>
                                      </p:tavLst>
                                    </p:anim>
                                    <p:anim calcmode="lin" valueType="num">
                                      <p:cBhvr additive="base">
                                        <p:cTn id="11" dur="10" fill="hold"/>
                                        <p:tgtEl>
                                          <p:spTgt spid="44"/>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9" presetClass="entr" presetSubtype="0" accel="10000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2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3" dur="2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24" dur="2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25" dur="2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39" presetClass="entr" presetSubtype="0" accel="100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30" dur="25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31" dur="25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32" dur="25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39" presetClass="entr" presetSubtype="0" accel="10000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25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7" dur="25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8" dur="25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1250"/>
                            </p:stCondLst>
                            <p:childTnLst>
                              <p:par>
                                <p:cTn id="41" presetID="39" presetClass="entr" presetSubtype="0" accel="10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44" dur="25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45" dur="25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46" dur="25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39" presetClass="entr" presetSubtype="0" accel="10000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25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51" dur="25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52" dur="25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53" dur="25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1750"/>
                            </p:stCondLst>
                            <p:childTnLst>
                              <p:par>
                                <p:cTn id="55" presetID="39" presetClass="entr" presetSubtype="0" accel="10000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25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58" dur="25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59" dur="25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60" dur="250" fill="hold"/>
                                        <p:tgtEl>
                                          <p:spTgt spid="29"/>
                                        </p:tgtEl>
                                        <p:attrNameLst>
                                          <p:attrName>ppt_y</p:attrName>
                                        </p:attrNameLst>
                                      </p:cBhvr>
                                      <p:tavLst>
                                        <p:tav tm="0">
                                          <p:val>
                                            <p:strVal val="#ppt_y"/>
                                          </p:val>
                                        </p:tav>
                                        <p:tav tm="100000">
                                          <p:val>
                                            <p:strVal val="#ppt_y"/>
                                          </p:val>
                                        </p:tav>
                                      </p:tavLst>
                                    </p:anim>
                                  </p:childTnLst>
                                </p:cTn>
                              </p:par>
                            </p:childTnLst>
                          </p:cTn>
                        </p:par>
                        <p:par>
                          <p:cTn id="61" fill="hold">
                            <p:stCondLst>
                              <p:cond delay="2000"/>
                            </p:stCondLst>
                            <p:childTnLst>
                              <p:par>
                                <p:cTn id="62" presetID="39" presetClass="entr" presetSubtype="0" accel="10000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25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65" dur="25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66" dur="25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67" dur="250" fill="hold"/>
                                        <p:tgtEl>
                                          <p:spTgt spid="30"/>
                                        </p:tgtEl>
                                        <p:attrNameLst>
                                          <p:attrName>ppt_y</p:attrName>
                                        </p:attrNameLst>
                                      </p:cBhvr>
                                      <p:tavLst>
                                        <p:tav tm="0">
                                          <p:val>
                                            <p:strVal val="#ppt_y"/>
                                          </p:val>
                                        </p:tav>
                                        <p:tav tm="100000">
                                          <p:val>
                                            <p:strVal val="#ppt_y"/>
                                          </p:val>
                                        </p:tav>
                                      </p:tavLst>
                                    </p:anim>
                                  </p:childTnLst>
                                </p:cTn>
                              </p:par>
                            </p:childTnLst>
                          </p:cTn>
                        </p:par>
                        <p:par>
                          <p:cTn id="68" fill="hold">
                            <p:stCondLst>
                              <p:cond delay="2250"/>
                            </p:stCondLst>
                            <p:childTnLst>
                              <p:par>
                                <p:cTn id="69" presetID="39" presetClass="entr" presetSubtype="0" accel="100000"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250" fill="hold"/>
                                        <p:tgtEl>
                                          <p:spTgt spid="33"/>
                                        </p:tgtEl>
                                        <p:attrNameLst>
                                          <p:attrName>ppt_h</p:attrName>
                                        </p:attrNameLst>
                                      </p:cBhvr>
                                      <p:tavLst>
                                        <p:tav tm="0">
                                          <p:val>
                                            <p:strVal val="#ppt_h/20"/>
                                          </p:val>
                                        </p:tav>
                                        <p:tav tm="50000">
                                          <p:val>
                                            <p:strVal val="#ppt_h/20"/>
                                          </p:val>
                                        </p:tav>
                                        <p:tav tm="100000">
                                          <p:val>
                                            <p:strVal val="#ppt_h"/>
                                          </p:val>
                                        </p:tav>
                                      </p:tavLst>
                                    </p:anim>
                                    <p:anim calcmode="lin" valueType="num">
                                      <p:cBhvr>
                                        <p:cTn id="72" dur="250" fill="hold"/>
                                        <p:tgtEl>
                                          <p:spTgt spid="33"/>
                                        </p:tgtEl>
                                        <p:attrNameLst>
                                          <p:attrName>ppt_w</p:attrName>
                                        </p:attrNameLst>
                                      </p:cBhvr>
                                      <p:tavLst>
                                        <p:tav tm="0">
                                          <p:val>
                                            <p:strVal val="#ppt_w+.3"/>
                                          </p:val>
                                        </p:tav>
                                        <p:tav tm="50000">
                                          <p:val>
                                            <p:strVal val="#ppt_w+.3"/>
                                          </p:val>
                                        </p:tav>
                                        <p:tav tm="100000">
                                          <p:val>
                                            <p:strVal val="#ppt_w"/>
                                          </p:val>
                                        </p:tav>
                                      </p:tavLst>
                                    </p:anim>
                                    <p:anim calcmode="lin" valueType="num">
                                      <p:cBhvr>
                                        <p:cTn id="73" dur="250" fill="hold"/>
                                        <p:tgtEl>
                                          <p:spTgt spid="33"/>
                                        </p:tgtEl>
                                        <p:attrNameLst>
                                          <p:attrName>ppt_x</p:attrName>
                                        </p:attrNameLst>
                                      </p:cBhvr>
                                      <p:tavLst>
                                        <p:tav tm="0">
                                          <p:val>
                                            <p:strVal val="#ppt_x-.3"/>
                                          </p:val>
                                        </p:tav>
                                        <p:tav tm="50000">
                                          <p:val>
                                            <p:strVal val="#ppt_x"/>
                                          </p:val>
                                        </p:tav>
                                        <p:tav tm="100000">
                                          <p:val>
                                            <p:strVal val="#ppt_x"/>
                                          </p:val>
                                        </p:tav>
                                      </p:tavLst>
                                    </p:anim>
                                    <p:anim calcmode="lin" valueType="num">
                                      <p:cBhvr>
                                        <p:cTn id="74" dur="250" fill="hold"/>
                                        <p:tgtEl>
                                          <p:spTgt spid="33"/>
                                        </p:tgtEl>
                                        <p:attrNameLst>
                                          <p:attrName>ppt_y</p:attrName>
                                        </p:attrNameLst>
                                      </p:cBhvr>
                                      <p:tavLst>
                                        <p:tav tm="0">
                                          <p:val>
                                            <p:strVal val="#ppt_y"/>
                                          </p:val>
                                        </p:tav>
                                        <p:tav tm="100000">
                                          <p:val>
                                            <p:strVal val="#ppt_y"/>
                                          </p:val>
                                        </p:tav>
                                      </p:tavLst>
                                    </p:anim>
                                  </p:childTnLst>
                                </p:cTn>
                              </p:par>
                            </p:childTnLst>
                          </p:cTn>
                        </p:par>
                        <p:par>
                          <p:cTn id="75" fill="hold">
                            <p:stCondLst>
                              <p:cond delay="2500"/>
                            </p:stCondLst>
                            <p:childTnLst>
                              <p:par>
                                <p:cTn id="76" presetID="39" presetClass="entr" presetSubtype="0" accel="10000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25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79" dur="25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80" dur="25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81" dur="250" fill="hold"/>
                                        <p:tgtEl>
                                          <p:spTgt spid="32"/>
                                        </p:tgtEl>
                                        <p:attrNameLst>
                                          <p:attrName>ppt_y</p:attrName>
                                        </p:attrNameLst>
                                      </p:cBhvr>
                                      <p:tavLst>
                                        <p:tav tm="0">
                                          <p:val>
                                            <p:strVal val="#ppt_y"/>
                                          </p:val>
                                        </p:tav>
                                        <p:tav tm="100000">
                                          <p:val>
                                            <p:strVal val="#ppt_y"/>
                                          </p:val>
                                        </p:tav>
                                      </p:tavLst>
                                    </p:anim>
                                  </p:childTnLst>
                                </p:cTn>
                              </p:par>
                            </p:childTnLst>
                          </p:cTn>
                        </p:par>
                        <p:par>
                          <p:cTn id="82" fill="hold">
                            <p:stCondLst>
                              <p:cond delay="2750"/>
                            </p:stCondLst>
                            <p:childTnLst>
                              <p:par>
                                <p:cTn id="83" presetID="39" presetClass="entr" presetSubtype="0" accel="10000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25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86" dur="25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87" dur="25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88" dur="250" fill="hold"/>
                                        <p:tgtEl>
                                          <p:spTgt spid="31"/>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39" presetClass="entr" presetSubtype="0" accel="10000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250" fill="hold"/>
                                        <p:tgtEl>
                                          <p:spTgt spid="40"/>
                                        </p:tgtEl>
                                        <p:attrNameLst>
                                          <p:attrName>ppt_h</p:attrName>
                                        </p:attrNameLst>
                                      </p:cBhvr>
                                      <p:tavLst>
                                        <p:tav tm="0">
                                          <p:val>
                                            <p:strVal val="#ppt_h/20"/>
                                          </p:val>
                                        </p:tav>
                                        <p:tav tm="50000">
                                          <p:val>
                                            <p:strVal val="#ppt_h/20"/>
                                          </p:val>
                                        </p:tav>
                                        <p:tav tm="100000">
                                          <p:val>
                                            <p:strVal val="#ppt_h"/>
                                          </p:val>
                                        </p:tav>
                                      </p:tavLst>
                                    </p:anim>
                                    <p:anim calcmode="lin" valueType="num">
                                      <p:cBhvr>
                                        <p:cTn id="93" dur="250" fill="hold"/>
                                        <p:tgtEl>
                                          <p:spTgt spid="40"/>
                                        </p:tgtEl>
                                        <p:attrNameLst>
                                          <p:attrName>ppt_w</p:attrName>
                                        </p:attrNameLst>
                                      </p:cBhvr>
                                      <p:tavLst>
                                        <p:tav tm="0">
                                          <p:val>
                                            <p:strVal val="#ppt_w+.3"/>
                                          </p:val>
                                        </p:tav>
                                        <p:tav tm="50000">
                                          <p:val>
                                            <p:strVal val="#ppt_w+.3"/>
                                          </p:val>
                                        </p:tav>
                                        <p:tav tm="100000">
                                          <p:val>
                                            <p:strVal val="#ppt_w"/>
                                          </p:val>
                                        </p:tav>
                                      </p:tavLst>
                                    </p:anim>
                                    <p:anim calcmode="lin" valueType="num">
                                      <p:cBhvr>
                                        <p:cTn id="94" dur="250" fill="hold"/>
                                        <p:tgtEl>
                                          <p:spTgt spid="40"/>
                                        </p:tgtEl>
                                        <p:attrNameLst>
                                          <p:attrName>ppt_x</p:attrName>
                                        </p:attrNameLst>
                                      </p:cBhvr>
                                      <p:tavLst>
                                        <p:tav tm="0">
                                          <p:val>
                                            <p:strVal val="#ppt_x-.3"/>
                                          </p:val>
                                        </p:tav>
                                        <p:tav tm="50000">
                                          <p:val>
                                            <p:strVal val="#ppt_x"/>
                                          </p:val>
                                        </p:tav>
                                        <p:tav tm="100000">
                                          <p:val>
                                            <p:strVal val="#ppt_x"/>
                                          </p:val>
                                        </p:tav>
                                      </p:tavLst>
                                    </p:anim>
                                    <p:anim calcmode="lin" valueType="num">
                                      <p:cBhvr>
                                        <p:cTn id="95" dur="250" fill="hold"/>
                                        <p:tgtEl>
                                          <p:spTgt spid="40"/>
                                        </p:tgtEl>
                                        <p:attrNameLst>
                                          <p:attrName>ppt_y</p:attrName>
                                        </p:attrNameLst>
                                      </p:cBhvr>
                                      <p:tavLst>
                                        <p:tav tm="0">
                                          <p:val>
                                            <p:strVal val="#ppt_y"/>
                                          </p:val>
                                        </p:tav>
                                        <p:tav tm="100000">
                                          <p:val>
                                            <p:strVal val="#ppt_y"/>
                                          </p:val>
                                        </p:tav>
                                      </p:tavLst>
                                    </p:anim>
                                  </p:childTnLst>
                                </p:cTn>
                              </p:par>
                            </p:childTnLst>
                          </p:cTn>
                        </p:par>
                        <p:par>
                          <p:cTn id="96" fill="hold">
                            <p:stCondLst>
                              <p:cond delay="3250"/>
                            </p:stCondLst>
                            <p:childTnLst>
                              <p:par>
                                <p:cTn id="97" presetID="39" presetClass="entr" presetSubtype="0" accel="100000" fill="hold" grpId="0" nodeType="after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p:cTn id="99" dur="250" fill="hold"/>
                                        <p:tgtEl>
                                          <p:spTgt spid="48"/>
                                        </p:tgtEl>
                                        <p:attrNameLst>
                                          <p:attrName>ppt_h</p:attrName>
                                        </p:attrNameLst>
                                      </p:cBhvr>
                                      <p:tavLst>
                                        <p:tav tm="0">
                                          <p:val>
                                            <p:strVal val="#ppt_h/20"/>
                                          </p:val>
                                        </p:tav>
                                        <p:tav tm="50000">
                                          <p:val>
                                            <p:strVal val="#ppt_h/20"/>
                                          </p:val>
                                        </p:tav>
                                        <p:tav tm="100000">
                                          <p:val>
                                            <p:strVal val="#ppt_h"/>
                                          </p:val>
                                        </p:tav>
                                      </p:tavLst>
                                    </p:anim>
                                    <p:anim calcmode="lin" valueType="num">
                                      <p:cBhvr>
                                        <p:cTn id="100" dur="250" fill="hold"/>
                                        <p:tgtEl>
                                          <p:spTgt spid="48"/>
                                        </p:tgtEl>
                                        <p:attrNameLst>
                                          <p:attrName>ppt_w</p:attrName>
                                        </p:attrNameLst>
                                      </p:cBhvr>
                                      <p:tavLst>
                                        <p:tav tm="0">
                                          <p:val>
                                            <p:strVal val="#ppt_w+.3"/>
                                          </p:val>
                                        </p:tav>
                                        <p:tav tm="50000">
                                          <p:val>
                                            <p:strVal val="#ppt_w+.3"/>
                                          </p:val>
                                        </p:tav>
                                        <p:tav tm="100000">
                                          <p:val>
                                            <p:strVal val="#ppt_w"/>
                                          </p:val>
                                        </p:tav>
                                      </p:tavLst>
                                    </p:anim>
                                    <p:anim calcmode="lin" valueType="num">
                                      <p:cBhvr>
                                        <p:cTn id="101" dur="250" fill="hold"/>
                                        <p:tgtEl>
                                          <p:spTgt spid="48"/>
                                        </p:tgtEl>
                                        <p:attrNameLst>
                                          <p:attrName>ppt_x</p:attrName>
                                        </p:attrNameLst>
                                      </p:cBhvr>
                                      <p:tavLst>
                                        <p:tav tm="0">
                                          <p:val>
                                            <p:strVal val="#ppt_x-.3"/>
                                          </p:val>
                                        </p:tav>
                                        <p:tav tm="50000">
                                          <p:val>
                                            <p:strVal val="#ppt_x"/>
                                          </p:val>
                                        </p:tav>
                                        <p:tav tm="100000">
                                          <p:val>
                                            <p:strVal val="#ppt_x"/>
                                          </p:val>
                                        </p:tav>
                                      </p:tavLst>
                                    </p:anim>
                                    <p:anim calcmode="lin" valueType="num">
                                      <p:cBhvr>
                                        <p:cTn id="102" dur="250" fill="hold"/>
                                        <p:tgtEl>
                                          <p:spTgt spid="48"/>
                                        </p:tgtEl>
                                        <p:attrNameLst>
                                          <p:attrName>ppt_y</p:attrName>
                                        </p:attrNameLst>
                                      </p:cBhvr>
                                      <p:tavLst>
                                        <p:tav tm="0">
                                          <p:val>
                                            <p:strVal val="#ppt_y"/>
                                          </p:val>
                                        </p:tav>
                                        <p:tav tm="100000">
                                          <p:val>
                                            <p:strVal val="#ppt_y"/>
                                          </p:val>
                                        </p:tav>
                                      </p:tavLst>
                                    </p:anim>
                                  </p:childTnLst>
                                </p:cTn>
                              </p:par>
                            </p:childTnLst>
                          </p:cTn>
                        </p:par>
                        <p:par>
                          <p:cTn id="103" fill="hold">
                            <p:stCondLst>
                              <p:cond delay="3500"/>
                            </p:stCondLst>
                            <p:childTnLst>
                              <p:par>
                                <p:cTn id="104" presetID="39" presetClass="entr" presetSubtype="0" accel="100000"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25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107" dur="25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108" dur="25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109" dur="250" fill="hold"/>
                                        <p:tgtEl>
                                          <p:spTgt spid="49"/>
                                        </p:tgtEl>
                                        <p:attrNameLst>
                                          <p:attrName>ppt_y</p:attrName>
                                        </p:attrNameLst>
                                      </p:cBhvr>
                                      <p:tavLst>
                                        <p:tav tm="0">
                                          <p:val>
                                            <p:strVal val="#ppt_y"/>
                                          </p:val>
                                        </p:tav>
                                        <p:tav tm="100000">
                                          <p:val>
                                            <p:strVal val="#ppt_y"/>
                                          </p:val>
                                        </p:tav>
                                      </p:tavLst>
                                    </p:anim>
                                  </p:childTnLst>
                                </p:cTn>
                              </p:par>
                            </p:childTnLst>
                          </p:cTn>
                        </p:par>
                        <p:par>
                          <p:cTn id="110" fill="hold">
                            <p:stCondLst>
                              <p:cond delay="3750"/>
                            </p:stCondLst>
                            <p:childTnLst>
                              <p:par>
                                <p:cTn id="111" presetID="39" presetClass="entr" presetSubtype="0" accel="100000" fill="hold" grpId="0" nodeType="after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250" fill="hold"/>
                                        <p:tgtEl>
                                          <p:spTgt spid="50"/>
                                        </p:tgtEl>
                                        <p:attrNameLst>
                                          <p:attrName>ppt_h</p:attrName>
                                        </p:attrNameLst>
                                      </p:cBhvr>
                                      <p:tavLst>
                                        <p:tav tm="0">
                                          <p:val>
                                            <p:strVal val="#ppt_h/20"/>
                                          </p:val>
                                        </p:tav>
                                        <p:tav tm="50000">
                                          <p:val>
                                            <p:strVal val="#ppt_h/20"/>
                                          </p:val>
                                        </p:tav>
                                        <p:tav tm="100000">
                                          <p:val>
                                            <p:strVal val="#ppt_h"/>
                                          </p:val>
                                        </p:tav>
                                      </p:tavLst>
                                    </p:anim>
                                    <p:anim calcmode="lin" valueType="num">
                                      <p:cBhvr>
                                        <p:cTn id="114" dur="250" fill="hold"/>
                                        <p:tgtEl>
                                          <p:spTgt spid="50"/>
                                        </p:tgtEl>
                                        <p:attrNameLst>
                                          <p:attrName>ppt_w</p:attrName>
                                        </p:attrNameLst>
                                      </p:cBhvr>
                                      <p:tavLst>
                                        <p:tav tm="0">
                                          <p:val>
                                            <p:strVal val="#ppt_w+.3"/>
                                          </p:val>
                                        </p:tav>
                                        <p:tav tm="50000">
                                          <p:val>
                                            <p:strVal val="#ppt_w+.3"/>
                                          </p:val>
                                        </p:tav>
                                        <p:tav tm="100000">
                                          <p:val>
                                            <p:strVal val="#ppt_w"/>
                                          </p:val>
                                        </p:tav>
                                      </p:tavLst>
                                    </p:anim>
                                    <p:anim calcmode="lin" valueType="num">
                                      <p:cBhvr>
                                        <p:cTn id="115" dur="250" fill="hold"/>
                                        <p:tgtEl>
                                          <p:spTgt spid="50"/>
                                        </p:tgtEl>
                                        <p:attrNameLst>
                                          <p:attrName>ppt_x</p:attrName>
                                        </p:attrNameLst>
                                      </p:cBhvr>
                                      <p:tavLst>
                                        <p:tav tm="0">
                                          <p:val>
                                            <p:strVal val="#ppt_x-.3"/>
                                          </p:val>
                                        </p:tav>
                                        <p:tav tm="50000">
                                          <p:val>
                                            <p:strVal val="#ppt_x"/>
                                          </p:val>
                                        </p:tav>
                                        <p:tav tm="100000">
                                          <p:val>
                                            <p:strVal val="#ppt_x"/>
                                          </p:val>
                                        </p:tav>
                                      </p:tavLst>
                                    </p:anim>
                                    <p:anim calcmode="lin" valueType="num">
                                      <p:cBhvr>
                                        <p:cTn id="116" dur="25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6" grpId="0" animBg="1"/>
      <p:bldP spid="28" grpId="0" animBg="1"/>
      <p:bldP spid="29" grpId="0" animBg="1"/>
      <p:bldP spid="30" grpId="0" animBg="1"/>
      <p:bldP spid="31" grpId="0" animBg="1"/>
      <p:bldP spid="32" grpId="0" animBg="1"/>
      <p:bldP spid="33" grpId="0" animBg="1"/>
      <p:bldP spid="40" grpId="0" animBg="1"/>
      <p:bldP spid="46" grpId="0"/>
      <p:bldP spid="48"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a:hlinkClick r:id="rId2" action="ppaction://hlinkfile"/>
          </p:cNvPr>
          <p:cNvSpPr/>
          <p:nvPr/>
        </p:nvSpPr>
        <p:spPr>
          <a:xfrm>
            <a:off x="76081" y="1779598"/>
            <a:ext cx="2839393" cy="943639"/>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Génie des Procédés</a:t>
            </a:r>
            <a:endParaRPr lang="en-US" sz="2000" b="1" dirty="0">
              <a:solidFill>
                <a:srgbClr val="002060"/>
              </a:solidFill>
            </a:endParaRPr>
          </a:p>
        </p:txBody>
      </p:sp>
      <p:sp>
        <p:nvSpPr>
          <p:cNvPr id="11" name="Forme libre 10">
            <a:hlinkClick r:id="rId3" action="ppaction://hlinkfile"/>
          </p:cNvPr>
          <p:cNvSpPr/>
          <p:nvPr/>
        </p:nvSpPr>
        <p:spPr>
          <a:xfrm>
            <a:off x="88259" y="2756568"/>
            <a:ext cx="2874877" cy="99821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dirty="0">
                <a:solidFill>
                  <a:srgbClr val="002060"/>
                </a:solidFill>
              </a:rPr>
              <a:t>Génie Électrique et </a:t>
            </a:r>
            <a:r>
              <a:rPr lang="fr-FR" sz="2000" b="1" dirty="0" smtClean="0">
                <a:solidFill>
                  <a:srgbClr val="002060"/>
                </a:solidFill>
              </a:rPr>
              <a:t>Energies Renouvelables</a:t>
            </a:r>
            <a:endParaRPr lang="en-US" sz="2000" b="1" dirty="0">
              <a:solidFill>
                <a:srgbClr val="002060"/>
              </a:solidFill>
            </a:endParaRPr>
          </a:p>
        </p:txBody>
      </p:sp>
      <p:sp>
        <p:nvSpPr>
          <p:cNvPr id="13" name="Forme libre 12">
            <a:hlinkClick r:id="rId4" action="ppaction://hlinkfile"/>
          </p:cNvPr>
          <p:cNvSpPr/>
          <p:nvPr/>
        </p:nvSpPr>
        <p:spPr>
          <a:xfrm>
            <a:off x="103217" y="5649163"/>
            <a:ext cx="2844957" cy="1044198"/>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rtl="1">
              <a:lnSpc>
                <a:spcPct val="90000"/>
              </a:lnSpc>
              <a:spcBef>
                <a:spcPct val="0"/>
              </a:spcBef>
              <a:spcAft>
                <a:spcPct val="35000"/>
              </a:spcAft>
            </a:pPr>
            <a:r>
              <a:rPr lang="fr-MA" sz="2000" b="1">
                <a:solidFill>
                  <a:srgbClr val="002060"/>
                </a:solidFill>
              </a:rPr>
              <a:t>Génie Industriel et</a:t>
            </a:r>
          </a:p>
          <a:p>
            <a:pPr algn="ctr" defTabSz="1333500" rtl="1">
              <a:lnSpc>
                <a:spcPct val="90000"/>
              </a:lnSpc>
              <a:spcBef>
                <a:spcPct val="0"/>
              </a:spcBef>
              <a:spcAft>
                <a:spcPct val="35000"/>
              </a:spcAft>
            </a:pPr>
            <a:r>
              <a:rPr lang="fr-MA" sz="2000" b="1">
                <a:solidFill>
                  <a:srgbClr val="002060"/>
                </a:solidFill>
              </a:rPr>
              <a:t>Maintenance</a:t>
            </a:r>
            <a:endParaRPr lang="fr-MA" sz="2000" b="1" dirty="0">
              <a:solidFill>
                <a:srgbClr val="002060"/>
              </a:solidFill>
            </a:endParaRPr>
          </a:p>
        </p:txBody>
      </p:sp>
      <p:sp>
        <p:nvSpPr>
          <p:cNvPr id="15" name="Forme libre 14">
            <a:hlinkClick r:id="rId5" action="ppaction://hlinkfile"/>
          </p:cNvPr>
          <p:cNvSpPr/>
          <p:nvPr/>
        </p:nvSpPr>
        <p:spPr>
          <a:xfrm>
            <a:off x="103217" y="4721030"/>
            <a:ext cx="2844957" cy="100608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scene3d>
            <a:camera prst="perspectiveRelaxedModerately"/>
            <a:lightRig rig="contrasting" dir="t">
              <a:rot lat="0" lon="0" rev="1500000"/>
            </a:lightRig>
          </a:scene3d>
        </p:spPr>
        <p:style>
          <a:lnRef idx="0">
            <a:schemeClr val="accent6"/>
          </a:lnRef>
          <a:fillRef idx="3">
            <a:schemeClr val="accent6"/>
          </a:fillRef>
          <a:effectRef idx="3">
            <a:schemeClr val="accent6"/>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dirty="0">
                <a:solidFill>
                  <a:srgbClr val="002060"/>
                </a:solidFill>
              </a:rPr>
              <a:t>Génie Electrique et</a:t>
            </a:r>
          </a:p>
          <a:p>
            <a:pPr algn="ctr" defTabSz="1333500">
              <a:lnSpc>
                <a:spcPct val="90000"/>
              </a:lnSpc>
              <a:spcBef>
                <a:spcPct val="0"/>
              </a:spcBef>
              <a:spcAft>
                <a:spcPct val="35000"/>
              </a:spcAft>
            </a:pPr>
            <a:r>
              <a:rPr lang="fr-FR" sz="2000" b="1" dirty="0" smtClean="0">
                <a:solidFill>
                  <a:srgbClr val="002060"/>
                </a:solidFill>
              </a:rPr>
              <a:t>Informatique Industrielle</a:t>
            </a:r>
            <a:endParaRPr lang="en-US" sz="2000" b="1" dirty="0">
              <a:solidFill>
                <a:srgbClr val="002060"/>
              </a:solidFill>
            </a:endParaRPr>
          </a:p>
        </p:txBody>
      </p:sp>
      <p:sp>
        <p:nvSpPr>
          <p:cNvPr id="16" name="Forme libre 15">
            <a:hlinkClick r:id="rId6" action="ppaction://hlinkfile"/>
          </p:cNvPr>
          <p:cNvSpPr/>
          <p:nvPr/>
        </p:nvSpPr>
        <p:spPr>
          <a:xfrm>
            <a:off x="93514" y="3724747"/>
            <a:ext cx="2864365" cy="99821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1F3E5"/>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Génie Electrique</a:t>
            </a:r>
          </a:p>
        </p:txBody>
      </p:sp>
      <p:sp>
        <p:nvSpPr>
          <p:cNvPr id="28" name="Forme libre 27">
            <a:hlinkClick r:id="rId7" action="ppaction://hlinkfile"/>
          </p:cNvPr>
          <p:cNvSpPr/>
          <p:nvPr/>
        </p:nvSpPr>
        <p:spPr>
          <a:xfrm>
            <a:off x="3994740" y="1716519"/>
            <a:ext cx="3112913" cy="921001"/>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a:solidFill>
                  <a:srgbClr val="002060"/>
                </a:solidFill>
              </a:rPr>
              <a:t>Génie Informatique</a:t>
            </a:r>
            <a:endParaRPr lang="en-US" sz="2000" b="1" dirty="0">
              <a:solidFill>
                <a:srgbClr val="002060"/>
              </a:solidFill>
            </a:endParaRPr>
          </a:p>
        </p:txBody>
      </p:sp>
      <p:sp>
        <p:nvSpPr>
          <p:cNvPr id="29" name="Forme libre 28">
            <a:hlinkClick r:id="rId2" action="ppaction://hlinkfile"/>
          </p:cNvPr>
          <p:cNvSpPr/>
          <p:nvPr/>
        </p:nvSpPr>
        <p:spPr>
          <a:xfrm>
            <a:off x="4065579" y="2756568"/>
            <a:ext cx="3042074" cy="85098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Génie Logiciel</a:t>
            </a:r>
            <a:endParaRPr lang="en-US" sz="2000" b="1" dirty="0">
              <a:solidFill>
                <a:srgbClr val="002060"/>
              </a:solidFill>
            </a:endParaRPr>
          </a:p>
        </p:txBody>
      </p:sp>
      <p:sp>
        <p:nvSpPr>
          <p:cNvPr id="30" name="Forme libre 29">
            <a:hlinkClick r:id="rId3" action="ppaction://hlinkfile"/>
          </p:cNvPr>
          <p:cNvSpPr/>
          <p:nvPr/>
        </p:nvSpPr>
        <p:spPr>
          <a:xfrm>
            <a:off x="4065579" y="3826080"/>
            <a:ext cx="3106110" cy="91802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Génie Mécanique et</a:t>
            </a:r>
          </a:p>
          <a:p>
            <a:pPr algn="ctr" defTabSz="1333500">
              <a:lnSpc>
                <a:spcPct val="90000"/>
              </a:lnSpc>
              <a:spcBef>
                <a:spcPct val="0"/>
              </a:spcBef>
              <a:spcAft>
                <a:spcPct val="35000"/>
              </a:spcAft>
            </a:pPr>
            <a:r>
              <a:rPr lang="en-US" sz="2000" b="1">
                <a:solidFill>
                  <a:srgbClr val="002060"/>
                </a:solidFill>
              </a:rPr>
              <a:t>Productique</a:t>
            </a:r>
            <a:endParaRPr lang="en-US" sz="2000" b="1" dirty="0">
              <a:solidFill>
                <a:srgbClr val="002060"/>
              </a:solidFill>
            </a:endParaRPr>
          </a:p>
        </p:txBody>
      </p:sp>
      <p:sp>
        <p:nvSpPr>
          <p:cNvPr id="31" name="Forme libre 30">
            <a:hlinkClick r:id="rId4" action="ppaction://hlinkfile"/>
          </p:cNvPr>
          <p:cNvSpPr/>
          <p:nvPr/>
        </p:nvSpPr>
        <p:spPr>
          <a:xfrm>
            <a:off x="8375374" y="1666979"/>
            <a:ext cx="2894091" cy="826117"/>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a:solidFill>
                  <a:srgbClr val="002060"/>
                </a:solidFill>
              </a:rPr>
              <a:t>Gestion des Banques et</a:t>
            </a:r>
          </a:p>
          <a:p>
            <a:pPr algn="ctr" defTabSz="1333500">
              <a:lnSpc>
                <a:spcPct val="90000"/>
              </a:lnSpc>
              <a:spcBef>
                <a:spcPct val="0"/>
              </a:spcBef>
              <a:spcAft>
                <a:spcPct val="35000"/>
              </a:spcAft>
            </a:pPr>
            <a:r>
              <a:rPr lang="fr-FR" sz="2000" b="1">
                <a:solidFill>
                  <a:srgbClr val="002060"/>
                </a:solidFill>
              </a:rPr>
              <a:t>Assurances</a:t>
            </a:r>
            <a:endParaRPr lang="en-US" sz="2000" b="1" dirty="0">
              <a:solidFill>
                <a:srgbClr val="002060"/>
              </a:solidFill>
            </a:endParaRPr>
          </a:p>
        </p:txBody>
      </p:sp>
      <p:sp>
        <p:nvSpPr>
          <p:cNvPr id="32" name="Forme libre 31">
            <a:hlinkClick r:id="rId5" action="ppaction://hlinkfile"/>
          </p:cNvPr>
          <p:cNvSpPr/>
          <p:nvPr/>
        </p:nvSpPr>
        <p:spPr>
          <a:xfrm>
            <a:off x="3856383" y="5744106"/>
            <a:ext cx="3251270" cy="949255"/>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scene3d>
            <a:camera prst="perspectiveRelaxedModerately"/>
            <a:lightRig rig="contrasting" dir="t">
              <a:rot lat="0" lon="0" rev="1500000"/>
            </a:lightRig>
          </a:scene3d>
        </p:spPr>
        <p:style>
          <a:lnRef idx="0">
            <a:schemeClr val="accent6"/>
          </a:lnRef>
          <a:fillRef idx="3">
            <a:schemeClr val="accent6"/>
          </a:fillRef>
          <a:effectRef idx="3">
            <a:schemeClr val="accent6"/>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a:solidFill>
                  <a:srgbClr val="002060"/>
                </a:solidFill>
              </a:rPr>
              <a:t>Gestion de l'Irrigation et</a:t>
            </a:r>
          </a:p>
          <a:p>
            <a:pPr algn="ctr" defTabSz="1333500">
              <a:lnSpc>
                <a:spcPct val="90000"/>
              </a:lnSpc>
              <a:spcBef>
                <a:spcPct val="0"/>
              </a:spcBef>
              <a:spcAft>
                <a:spcPct val="35000"/>
              </a:spcAft>
            </a:pPr>
            <a:r>
              <a:rPr lang="fr-FR" sz="2000" b="1">
                <a:solidFill>
                  <a:srgbClr val="002060"/>
                </a:solidFill>
              </a:rPr>
              <a:t>Environnement</a:t>
            </a:r>
            <a:endParaRPr lang="en-US" sz="2000" b="1" dirty="0">
              <a:solidFill>
                <a:srgbClr val="002060"/>
              </a:solidFill>
            </a:endParaRPr>
          </a:p>
        </p:txBody>
      </p:sp>
      <p:sp>
        <p:nvSpPr>
          <p:cNvPr id="33" name="Forme libre 32">
            <a:hlinkClick r:id="rId6" action="ppaction://hlinkfile"/>
          </p:cNvPr>
          <p:cNvSpPr/>
          <p:nvPr/>
        </p:nvSpPr>
        <p:spPr>
          <a:xfrm>
            <a:off x="4049189" y="4796111"/>
            <a:ext cx="3138890" cy="869523"/>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F2F4E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2000" b="1">
                <a:solidFill>
                  <a:srgbClr val="002060"/>
                </a:solidFill>
              </a:rPr>
              <a:t>Génie Thermique et Energie</a:t>
            </a:r>
            <a:endParaRPr lang="en-US" sz="2000" b="1" dirty="0">
              <a:solidFill>
                <a:srgbClr val="002060"/>
              </a:solidFill>
            </a:endParaRPr>
          </a:p>
        </p:txBody>
      </p:sp>
      <p:sp>
        <p:nvSpPr>
          <p:cNvPr id="40" name="Forme libre 39">
            <a:hlinkClick r:id="rId7" action="ppaction://hlinkfile"/>
          </p:cNvPr>
          <p:cNvSpPr/>
          <p:nvPr/>
        </p:nvSpPr>
        <p:spPr>
          <a:xfrm>
            <a:off x="8375375" y="2637520"/>
            <a:ext cx="3062638"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1600" b="1">
                <a:solidFill>
                  <a:srgbClr val="002060"/>
                </a:solidFill>
              </a:rPr>
              <a:t>Gestion des Entreprises et des</a:t>
            </a:r>
          </a:p>
          <a:p>
            <a:pPr algn="ctr" defTabSz="1333500">
              <a:lnSpc>
                <a:spcPct val="90000"/>
              </a:lnSpc>
              <a:spcBef>
                <a:spcPct val="0"/>
              </a:spcBef>
              <a:spcAft>
                <a:spcPct val="35000"/>
              </a:spcAft>
            </a:pPr>
            <a:r>
              <a:rPr lang="fr-FR" sz="1600" b="1">
                <a:solidFill>
                  <a:srgbClr val="002060"/>
                </a:solidFill>
              </a:rPr>
              <a:t>Administrations</a:t>
            </a:r>
            <a:endParaRPr lang="en-US" sz="1600" b="1">
              <a:solidFill>
                <a:srgbClr val="002060"/>
              </a:solidFill>
            </a:endParaRPr>
          </a:p>
        </p:txBody>
      </p:sp>
      <p:pic>
        <p:nvPicPr>
          <p:cNvPr id="44" name="Imag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3047" y="247930"/>
            <a:ext cx="1386526" cy="693263"/>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46" name="Rectangle 45"/>
          <p:cNvSpPr/>
          <p:nvPr/>
        </p:nvSpPr>
        <p:spPr>
          <a:xfrm>
            <a:off x="1905470" y="337093"/>
            <a:ext cx="9886995" cy="769441"/>
          </a:xfrm>
          <a:prstGeom prst="rect">
            <a:avLst/>
          </a:prstGeom>
        </p:spPr>
        <p:txBody>
          <a:bodyPr wrap="square">
            <a:spAutoFit/>
          </a:bodyPr>
          <a:lstStyle/>
          <a:p>
            <a:pPr algn="r" rtl="1"/>
            <a:r>
              <a:rPr lang="ar-MA" sz="4400" b="1" dirty="0" smtClean="0">
                <a:solidFill>
                  <a:srgbClr val="002060"/>
                </a:solidFill>
                <a:latin typeface="Arabic Typesetting" panose="03020402040406030203" pitchFamily="66" charset="-78"/>
                <a:ea typeface="+mj-ea"/>
                <a:cs typeface="Arabic Typesetting" panose="03020402040406030203" pitchFamily="66" charset="-78"/>
              </a:rPr>
              <a:t>التخصصات الموجودة في المدراس </a:t>
            </a:r>
            <a:r>
              <a:rPr lang="ar-MA" sz="4400" b="1" dirty="0">
                <a:solidFill>
                  <a:srgbClr val="002060"/>
                </a:solidFill>
                <a:latin typeface="Arabic Typesetting" panose="03020402040406030203" pitchFamily="66" charset="-78"/>
                <a:ea typeface="+mj-ea"/>
                <a:cs typeface="Arabic Typesetting" panose="03020402040406030203" pitchFamily="66" charset="-78"/>
              </a:rPr>
              <a:t>العليا للتكنولوجيا </a:t>
            </a:r>
            <a:r>
              <a:rPr lang="en-US" sz="4400" b="1" dirty="0">
                <a:solidFill>
                  <a:srgbClr val="002060"/>
                </a:solidFill>
                <a:latin typeface="Arabic Typesetting" panose="03020402040406030203" pitchFamily="66" charset="-78"/>
                <a:ea typeface="+mj-ea"/>
                <a:cs typeface="Arabic Typesetting" panose="03020402040406030203" pitchFamily="66" charset="-78"/>
              </a:rPr>
              <a:t>EST </a:t>
            </a:r>
            <a:endParaRPr lang="ar-MA" sz="4400" b="1" dirty="0">
              <a:solidFill>
                <a:srgbClr val="002060"/>
              </a:solidFill>
              <a:latin typeface="Arabic Typesetting" panose="03020402040406030203" pitchFamily="66" charset="-78"/>
              <a:ea typeface="+mj-ea"/>
              <a:cs typeface="Arabic Typesetting" panose="03020402040406030203" pitchFamily="66" charset="-78"/>
            </a:endParaRPr>
          </a:p>
        </p:txBody>
      </p:sp>
      <p:sp>
        <p:nvSpPr>
          <p:cNvPr id="48" name="Forme libre 47">
            <a:hlinkClick r:id="rId7" action="ppaction://hlinkfile"/>
          </p:cNvPr>
          <p:cNvSpPr/>
          <p:nvPr/>
        </p:nvSpPr>
        <p:spPr>
          <a:xfrm>
            <a:off x="8487495" y="3754779"/>
            <a:ext cx="2950517"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fr-FR" sz="1600" b="1">
                <a:solidFill>
                  <a:srgbClr val="002060"/>
                </a:solidFill>
              </a:rPr>
              <a:t>Gestion des Organisations et</a:t>
            </a:r>
          </a:p>
          <a:p>
            <a:pPr algn="ctr" defTabSz="1333500">
              <a:lnSpc>
                <a:spcPct val="90000"/>
              </a:lnSpc>
              <a:spcBef>
                <a:spcPct val="0"/>
              </a:spcBef>
              <a:spcAft>
                <a:spcPct val="35000"/>
              </a:spcAft>
            </a:pPr>
            <a:r>
              <a:rPr lang="fr-FR" sz="1600" b="1">
                <a:solidFill>
                  <a:srgbClr val="002060"/>
                </a:solidFill>
              </a:rPr>
              <a:t>des Destinations Touristiques</a:t>
            </a:r>
            <a:endParaRPr lang="en-US" sz="1600" b="1" dirty="0">
              <a:solidFill>
                <a:srgbClr val="002060"/>
              </a:solidFill>
            </a:endParaRPr>
          </a:p>
        </p:txBody>
      </p:sp>
      <p:sp>
        <p:nvSpPr>
          <p:cNvPr id="49" name="Forme libre 48">
            <a:hlinkClick r:id="rId7" action="ppaction://hlinkfile"/>
          </p:cNvPr>
          <p:cNvSpPr/>
          <p:nvPr/>
        </p:nvSpPr>
        <p:spPr>
          <a:xfrm>
            <a:off x="8487495" y="4744103"/>
            <a:ext cx="2950517"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Gestion des Ressources</a:t>
            </a:r>
          </a:p>
          <a:p>
            <a:pPr algn="ctr" defTabSz="1333500">
              <a:lnSpc>
                <a:spcPct val="90000"/>
              </a:lnSpc>
              <a:spcBef>
                <a:spcPct val="0"/>
              </a:spcBef>
              <a:spcAft>
                <a:spcPct val="35000"/>
              </a:spcAft>
            </a:pPr>
            <a:r>
              <a:rPr lang="en-US" sz="2000" b="1">
                <a:solidFill>
                  <a:srgbClr val="002060"/>
                </a:solidFill>
              </a:rPr>
              <a:t>Humaines</a:t>
            </a:r>
          </a:p>
        </p:txBody>
      </p:sp>
      <p:sp>
        <p:nvSpPr>
          <p:cNvPr id="50" name="Forme libre 49">
            <a:hlinkClick r:id="rId7" action="ppaction://hlinkfile"/>
          </p:cNvPr>
          <p:cNvSpPr/>
          <p:nvPr/>
        </p:nvSpPr>
        <p:spPr>
          <a:xfrm>
            <a:off x="8487495" y="5727110"/>
            <a:ext cx="2950517" cy="905060"/>
          </a:xfrm>
          <a:custGeom>
            <a:avLst/>
            <a:gdLst>
              <a:gd name="connsiteX0" fmla="*/ 0 w 2613421"/>
              <a:gd name="connsiteY0" fmla="*/ 156805 h 1568053"/>
              <a:gd name="connsiteX1" fmla="*/ 45927 w 2613421"/>
              <a:gd name="connsiteY1" fmla="*/ 45927 h 1568053"/>
              <a:gd name="connsiteX2" fmla="*/ 156805 w 2613421"/>
              <a:gd name="connsiteY2" fmla="*/ 0 h 1568053"/>
              <a:gd name="connsiteX3" fmla="*/ 2456616 w 2613421"/>
              <a:gd name="connsiteY3" fmla="*/ 0 h 1568053"/>
              <a:gd name="connsiteX4" fmla="*/ 2567494 w 2613421"/>
              <a:gd name="connsiteY4" fmla="*/ 45927 h 1568053"/>
              <a:gd name="connsiteX5" fmla="*/ 2613421 w 2613421"/>
              <a:gd name="connsiteY5" fmla="*/ 156805 h 1568053"/>
              <a:gd name="connsiteX6" fmla="*/ 2613421 w 2613421"/>
              <a:gd name="connsiteY6" fmla="*/ 1411248 h 1568053"/>
              <a:gd name="connsiteX7" fmla="*/ 2567494 w 2613421"/>
              <a:gd name="connsiteY7" fmla="*/ 1522126 h 1568053"/>
              <a:gd name="connsiteX8" fmla="*/ 2456616 w 2613421"/>
              <a:gd name="connsiteY8" fmla="*/ 1568053 h 1568053"/>
              <a:gd name="connsiteX9" fmla="*/ 156805 w 2613421"/>
              <a:gd name="connsiteY9" fmla="*/ 1568053 h 1568053"/>
              <a:gd name="connsiteX10" fmla="*/ 45927 w 2613421"/>
              <a:gd name="connsiteY10" fmla="*/ 1522126 h 1568053"/>
              <a:gd name="connsiteX11" fmla="*/ 0 w 2613421"/>
              <a:gd name="connsiteY11" fmla="*/ 1411248 h 1568053"/>
              <a:gd name="connsiteX12" fmla="*/ 0 w 2613421"/>
              <a:gd name="connsiteY12" fmla="*/ 156805 h 15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421" h="1568053">
                <a:moveTo>
                  <a:pt x="0" y="156805"/>
                </a:moveTo>
                <a:cubicBezTo>
                  <a:pt x="0" y="115218"/>
                  <a:pt x="16521" y="75334"/>
                  <a:pt x="45927" y="45927"/>
                </a:cubicBezTo>
                <a:cubicBezTo>
                  <a:pt x="75334" y="16520"/>
                  <a:pt x="115218" y="0"/>
                  <a:pt x="156805" y="0"/>
                </a:cubicBezTo>
                <a:lnTo>
                  <a:pt x="2456616" y="0"/>
                </a:lnTo>
                <a:cubicBezTo>
                  <a:pt x="2498203" y="0"/>
                  <a:pt x="2538087" y="16521"/>
                  <a:pt x="2567494" y="45927"/>
                </a:cubicBezTo>
                <a:cubicBezTo>
                  <a:pt x="2596901" y="75334"/>
                  <a:pt x="2613421" y="115218"/>
                  <a:pt x="2613421" y="156805"/>
                </a:cubicBezTo>
                <a:lnTo>
                  <a:pt x="2613421" y="1411248"/>
                </a:lnTo>
                <a:cubicBezTo>
                  <a:pt x="2613421" y="1452835"/>
                  <a:pt x="2596901" y="1492719"/>
                  <a:pt x="2567494" y="1522126"/>
                </a:cubicBezTo>
                <a:cubicBezTo>
                  <a:pt x="2538087" y="1551533"/>
                  <a:pt x="2498203" y="1568053"/>
                  <a:pt x="2456616" y="1568053"/>
                </a:cubicBezTo>
                <a:lnTo>
                  <a:pt x="156805" y="1568053"/>
                </a:lnTo>
                <a:cubicBezTo>
                  <a:pt x="115218" y="1568053"/>
                  <a:pt x="75334" y="1551532"/>
                  <a:pt x="45927" y="1522126"/>
                </a:cubicBezTo>
                <a:cubicBezTo>
                  <a:pt x="16520" y="1492719"/>
                  <a:pt x="0" y="1452835"/>
                  <a:pt x="0" y="1411248"/>
                </a:cubicBezTo>
                <a:lnTo>
                  <a:pt x="0" y="156805"/>
                </a:lnTo>
                <a:close/>
              </a:path>
            </a:pathLst>
          </a:custGeom>
          <a:solidFill>
            <a:srgbClr val="DCE2D6"/>
          </a:solidFill>
          <a:ln w="57150">
            <a:solidFill>
              <a:srgbClr val="00206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spcFirstLastPara="0" vert="horz" wrap="square" lIns="160227" tIns="160227" rIns="160227" bIns="160227" numCol="1" spcCol="1270" anchor="ctr" anchorCtr="0">
            <a:noAutofit/>
          </a:bodyPr>
          <a:lstStyle/>
          <a:p>
            <a:pPr algn="ctr" defTabSz="1333500">
              <a:lnSpc>
                <a:spcPct val="90000"/>
              </a:lnSpc>
              <a:spcBef>
                <a:spcPct val="0"/>
              </a:spcBef>
              <a:spcAft>
                <a:spcPct val="35000"/>
              </a:spcAft>
            </a:pPr>
            <a:r>
              <a:rPr lang="en-US" sz="2000" b="1">
                <a:solidFill>
                  <a:srgbClr val="002060"/>
                </a:solidFill>
              </a:rPr>
              <a:t>Gestion Logistique et</a:t>
            </a:r>
          </a:p>
          <a:p>
            <a:pPr algn="ctr" defTabSz="1333500">
              <a:lnSpc>
                <a:spcPct val="90000"/>
              </a:lnSpc>
              <a:spcBef>
                <a:spcPct val="0"/>
              </a:spcBef>
              <a:spcAft>
                <a:spcPct val="35000"/>
              </a:spcAft>
            </a:pPr>
            <a:r>
              <a:rPr lang="en-US" sz="2000" b="1">
                <a:solidFill>
                  <a:srgbClr val="002060"/>
                </a:solidFill>
              </a:rPr>
              <a:t>Transport  </a:t>
            </a:r>
          </a:p>
        </p:txBody>
      </p:sp>
    </p:spTree>
    <p:extLst>
      <p:ext uri="{BB962C8B-B14F-4D97-AF65-F5344CB8AC3E}">
        <p14:creationId xmlns:p14="http://schemas.microsoft.com/office/powerpoint/2010/main" val="1177212295"/>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250"/>
                                        <p:tgtEl>
                                          <p:spTgt spid="46"/>
                                        </p:tgtEl>
                                      </p:cBhvr>
                                    </p:animEffect>
                                  </p:childTnLst>
                                </p:cTn>
                              </p:par>
                              <p:par>
                                <p:cTn id="8" presetID="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10" fill="hold"/>
                                        <p:tgtEl>
                                          <p:spTgt spid="44"/>
                                        </p:tgtEl>
                                        <p:attrNameLst>
                                          <p:attrName>ppt_x</p:attrName>
                                        </p:attrNameLst>
                                      </p:cBhvr>
                                      <p:tavLst>
                                        <p:tav tm="0">
                                          <p:val>
                                            <p:strVal val="0-#ppt_w/2"/>
                                          </p:val>
                                        </p:tav>
                                        <p:tav tm="100000">
                                          <p:val>
                                            <p:strVal val="#ppt_x"/>
                                          </p:val>
                                        </p:tav>
                                      </p:tavLst>
                                    </p:anim>
                                    <p:anim calcmode="lin" valueType="num">
                                      <p:cBhvr additive="base">
                                        <p:cTn id="11" dur="10" fill="hold"/>
                                        <p:tgtEl>
                                          <p:spTgt spid="44"/>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39" presetClass="entr" presetSubtype="0" ac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6" dur="25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7" dur="25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8" dur="2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39" presetClass="entr" presetSubtype="0" accel="10000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2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3" dur="2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24" dur="2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25" dur="2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39" presetClass="entr" presetSubtype="0" accel="100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30" dur="25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31" dur="25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32" dur="25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39" presetClass="entr" presetSubtype="0" accel="10000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25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7" dur="25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8" dur="25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1250"/>
                            </p:stCondLst>
                            <p:childTnLst>
                              <p:par>
                                <p:cTn id="41" presetID="39" presetClass="entr" presetSubtype="0" accel="10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44" dur="25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45" dur="25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46" dur="25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39" presetClass="entr" presetSubtype="0" accel="10000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25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51" dur="25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52" dur="25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53" dur="25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1750"/>
                            </p:stCondLst>
                            <p:childTnLst>
                              <p:par>
                                <p:cTn id="55" presetID="39" presetClass="entr" presetSubtype="0" accel="10000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25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58" dur="25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59" dur="25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60" dur="250" fill="hold"/>
                                        <p:tgtEl>
                                          <p:spTgt spid="29"/>
                                        </p:tgtEl>
                                        <p:attrNameLst>
                                          <p:attrName>ppt_y</p:attrName>
                                        </p:attrNameLst>
                                      </p:cBhvr>
                                      <p:tavLst>
                                        <p:tav tm="0">
                                          <p:val>
                                            <p:strVal val="#ppt_y"/>
                                          </p:val>
                                        </p:tav>
                                        <p:tav tm="100000">
                                          <p:val>
                                            <p:strVal val="#ppt_y"/>
                                          </p:val>
                                        </p:tav>
                                      </p:tavLst>
                                    </p:anim>
                                  </p:childTnLst>
                                </p:cTn>
                              </p:par>
                            </p:childTnLst>
                          </p:cTn>
                        </p:par>
                        <p:par>
                          <p:cTn id="61" fill="hold">
                            <p:stCondLst>
                              <p:cond delay="2000"/>
                            </p:stCondLst>
                            <p:childTnLst>
                              <p:par>
                                <p:cTn id="62" presetID="39" presetClass="entr" presetSubtype="0" accel="10000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25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65" dur="25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66" dur="25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67" dur="250" fill="hold"/>
                                        <p:tgtEl>
                                          <p:spTgt spid="30"/>
                                        </p:tgtEl>
                                        <p:attrNameLst>
                                          <p:attrName>ppt_y</p:attrName>
                                        </p:attrNameLst>
                                      </p:cBhvr>
                                      <p:tavLst>
                                        <p:tav tm="0">
                                          <p:val>
                                            <p:strVal val="#ppt_y"/>
                                          </p:val>
                                        </p:tav>
                                        <p:tav tm="100000">
                                          <p:val>
                                            <p:strVal val="#ppt_y"/>
                                          </p:val>
                                        </p:tav>
                                      </p:tavLst>
                                    </p:anim>
                                  </p:childTnLst>
                                </p:cTn>
                              </p:par>
                            </p:childTnLst>
                          </p:cTn>
                        </p:par>
                        <p:par>
                          <p:cTn id="68" fill="hold">
                            <p:stCondLst>
                              <p:cond delay="2250"/>
                            </p:stCondLst>
                            <p:childTnLst>
                              <p:par>
                                <p:cTn id="69" presetID="39" presetClass="entr" presetSubtype="0" accel="100000"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250" fill="hold"/>
                                        <p:tgtEl>
                                          <p:spTgt spid="33"/>
                                        </p:tgtEl>
                                        <p:attrNameLst>
                                          <p:attrName>ppt_h</p:attrName>
                                        </p:attrNameLst>
                                      </p:cBhvr>
                                      <p:tavLst>
                                        <p:tav tm="0">
                                          <p:val>
                                            <p:strVal val="#ppt_h/20"/>
                                          </p:val>
                                        </p:tav>
                                        <p:tav tm="50000">
                                          <p:val>
                                            <p:strVal val="#ppt_h/20"/>
                                          </p:val>
                                        </p:tav>
                                        <p:tav tm="100000">
                                          <p:val>
                                            <p:strVal val="#ppt_h"/>
                                          </p:val>
                                        </p:tav>
                                      </p:tavLst>
                                    </p:anim>
                                    <p:anim calcmode="lin" valueType="num">
                                      <p:cBhvr>
                                        <p:cTn id="72" dur="250" fill="hold"/>
                                        <p:tgtEl>
                                          <p:spTgt spid="33"/>
                                        </p:tgtEl>
                                        <p:attrNameLst>
                                          <p:attrName>ppt_w</p:attrName>
                                        </p:attrNameLst>
                                      </p:cBhvr>
                                      <p:tavLst>
                                        <p:tav tm="0">
                                          <p:val>
                                            <p:strVal val="#ppt_w+.3"/>
                                          </p:val>
                                        </p:tav>
                                        <p:tav tm="50000">
                                          <p:val>
                                            <p:strVal val="#ppt_w+.3"/>
                                          </p:val>
                                        </p:tav>
                                        <p:tav tm="100000">
                                          <p:val>
                                            <p:strVal val="#ppt_w"/>
                                          </p:val>
                                        </p:tav>
                                      </p:tavLst>
                                    </p:anim>
                                    <p:anim calcmode="lin" valueType="num">
                                      <p:cBhvr>
                                        <p:cTn id="73" dur="250" fill="hold"/>
                                        <p:tgtEl>
                                          <p:spTgt spid="33"/>
                                        </p:tgtEl>
                                        <p:attrNameLst>
                                          <p:attrName>ppt_x</p:attrName>
                                        </p:attrNameLst>
                                      </p:cBhvr>
                                      <p:tavLst>
                                        <p:tav tm="0">
                                          <p:val>
                                            <p:strVal val="#ppt_x-.3"/>
                                          </p:val>
                                        </p:tav>
                                        <p:tav tm="50000">
                                          <p:val>
                                            <p:strVal val="#ppt_x"/>
                                          </p:val>
                                        </p:tav>
                                        <p:tav tm="100000">
                                          <p:val>
                                            <p:strVal val="#ppt_x"/>
                                          </p:val>
                                        </p:tav>
                                      </p:tavLst>
                                    </p:anim>
                                    <p:anim calcmode="lin" valueType="num">
                                      <p:cBhvr>
                                        <p:cTn id="74" dur="250" fill="hold"/>
                                        <p:tgtEl>
                                          <p:spTgt spid="33"/>
                                        </p:tgtEl>
                                        <p:attrNameLst>
                                          <p:attrName>ppt_y</p:attrName>
                                        </p:attrNameLst>
                                      </p:cBhvr>
                                      <p:tavLst>
                                        <p:tav tm="0">
                                          <p:val>
                                            <p:strVal val="#ppt_y"/>
                                          </p:val>
                                        </p:tav>
                                        <p:tav tm="100000">
                                          <p:val>
                                            <p:strVal val="#ppt_y"/>
                                          </p:val>
                                        </p:tav>
                                      </p:tavLst>
                                    </p:anim>
                                  </p:childTnLst>
                                </p:cTn>
                              </p:par>
                            </p:childTnLst>
                          </p:cTn>
                        </p:par>
                        <p:par>
                          <p:cTn id="75" fill="hold">
                            <p:stCondLst>
                              <p:cond delay="2500"/>
                            </p:stCondLst>
                            <p:childTnLst>
                              <p:par>
                                <p:cTn id="76" presetID="39" presetClass="entr" presetSubtype="0" accel="10000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25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79" dur="25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80" dur="25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81" dur="250" fill="hold"/>
                                        <p:tgtEl>
                                          <p:spTgt spid="32"/>
                                        </p:tgtEl>
                                        <p:attrNameLst>
                                          <p:attrName>ppt_y</p:attrName>
                                        </p:attrNameLst>
                                      </p:cBhvr>
                                      <p:tavLst>
                                        <p:tav tm="0">
                                          <p:val>
                                            <p:strVal val="#ppt_y"/>
                                          </p:val>
                                        </p:tav>
                                        <p:tav tm="100000">
                                          <p:val>
                                            <p:strVal val="#ppt_y"/>
                                          </p:val>
                                        </p:tav>
                                      </p:tavLst>
                                    </p:anim>
                                  </p:childTnLst>
                                </p:cTn>
                              </p:par>
                            </p:childTnLst>
                          </p:cTn>
                        </p:par>
                        <p:par>
                          <p:cTn id="82" fill="hold">
                            <p:stCondLst>
                              <p:cond delay="2750"/>
                            </p:stCondLst>
                            <p:childTnLst>
                              <p:par>
                                <p:cTn id="83" presetID="39" presetClass="entr" presetSubtype="0" accel="10000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25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86" dur="25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87" dur="25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88" dur="250" fill="hold"/>
                                        <p:tgtEl>
                                          <p:spTgt spid="31"/>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39" presetClass="entr" presetSubtype="0" accel="10000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250" fill="hold"/>
                                        <p:tgtEl>
                                          <p:spTgt spid="40"/>
                                        </p:tgtEl>
                                        <p:attrNameLst>
                                          <p:attrName>ppt_h</p:attrName>
                                        </p:attrNameLst>
                                      </p:cBhvr>
                                      <p:tavLst>
                                        <p:tav tm="0">
                                          <p:val>
                                            <p:strVal val="#ppt_h/20"/>
                                          </p:val>
                                        </p:tav>
                                        <p:tav tm="50000">
                                          <p:val>
                                            <p:strVal val="#ppt_h/20"/>
                                          </p:val>
                                        </p:tav>
                                        <p:tav tm="100000">
                                          <p:val>
                                            <p:strVal val="#ppt_h"/>
                                          </p:val>
                                        </p:tav>
                                      </p:tavLst>
                                    </p:anim>
                                    <p:anim calcmode="lin" valueType="num">
                                      <p:cBhvr>
                                        <p:cTn id="93" dur="250" fill="hold"/>
                                        <p:tgtEl>
                                          <p:spTgt spid="40"/>
                                        </p:tgtEl>
                                        <p:attrNameLst>
                                          <p:attrName>ppt_w</p:attrName>
                                        </p:attrNameLst>
                                      </p:cBhvr>
                                      <p:tavLst>
                                        <p:tav tm="0">
                                          <p:val>
                                            <p:strVal val="#ppt_w+.3"/>
                                          </p:val>
                                        </p:tav>
                                        <p:tav tm="50000">
                                          <p:val>
                                            <p:strVal val="#ppt_w+.3"/>
                                          </p:val>
                                        </p:tav>
                                        <p:tav tm="100000">
                                          <p:val>
                                            <p:strVal val="#ppt_w"/>
                                          </p:val>
                                        </p:tav>
                                      </p:tavLst>
                                    </p:anim>
                                    <p:anim calcmode="lin" valueType="num">
                                      <p:cBhvr>
                                        <p:cTn id="94" dur="250" fill="hold"/>
                                        <p:tgtEl>
                                          <p:spTgt spid="40"/>
                                        </p:tgtEl>
                                        <p:attrNameLst>
                                          <p:attrName>ppt_x</p:attrName>
                                        </p:attrNameLst>
                                      </p:cBhvr>
                                      <p:tavLst>
                                        <p:tav tm="0">
                                          <p:val>
                                            <p:strVal val="#ppt_x-.3"/>
                                          </p:val>
                                        </p:tav>
                                        <p:tav tm="50000">
                                          <p:val>
                                            <p:strVal val="#ppt_x"/>
                                          </p:val>
                                        </p:tav>
                                        <p:tav tm="100000">
                                          <p:val>
                                            <p:strVal val="#ppt_x"/>
                                          </p:val>
                                        </p:tav>
                                      </p:tavLst>
                                    </p:anim>
                                    <p:anim calcmode="lin" valueType="num">
                                      <p:cBhvr>
                                        <p:cTn id="95" dur="250" fill="hold"/>
                                        <p:tgtEl>
                                          <p:spTgt spid="40"/>
                                        </p:tgtEl>
                                        <p:attrNameLst>
                                          <p:attrName>ppt_y</p:attrName>
                                        </p:attrNameLst>
                                      </p:cBhvr>
                                      <p:tavLst>
                                        <p:tav tm="0">
                                          <p:val>
                                            <p:strVal val="#ppt_y"/>
                                          </p:val>
                                        </p:tav>
                                        <p:tav tm="100000">
                                          <p:val>
                                            <p:strVal val="#ppt_y"/>
                                          </p:val>
                                        </p:tav>
                                      </p:tavLst>
                                    </p:anim>
                                  </p:childTnLst>
                                </p:cTn>
                              </p:par>
                            </p:childTnLst>
                          </p:cTn>
                        </p:par>
                        <p:par>
                          <p:cTn id="96" fill="hold">
                            <p:stCondLst>
                              <p:cond delay="3250"/>
                            </p:stCondLst>
                            <p:childTnLst>
                              <p:par>
                                <p:cTn id="97" presetID="39" presetClass="entr" presetSubtype="0" accel="100000" fill="hold" grpId="0" nodeType="after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p:cTn id="99" dur="250" fill="hold"/>
                                        <p:tgtEl>
                                          <p:spTgt spid="48"/>
                                        </p:tgtEl>
                                        <p:attrNameLst>
                                          <p:attrName>ppt_h</p:attrName>
                                        </p:attrNameLst>
                                      </p:cBhvr>
                                      <p:tavLst>
                                        <p:tav tm="0">
                                          <p:val>
                                            <p:strVal val="#ppt_h/20"/>
                                          </p:val>
                                        </p:tav>
                                        <p:tav tm="50000">
                                          <p:val>
                                            <p:strVal val="#ppt_h/20"/>
                                          </p:val>
                                        </p:tav>
                                        <p:tav tm="100000">
                                          <p:val>
                                            <p:strVal val="#ppt_h"/>
                                          </p:val>
                                        </p:tav>
                                      </p:tavLst>
                                    </p:anim>
                                    <p:anim calcmode="lin" valueType="num">
                                      <p:cBhvr>
                                        <p:cTn id="100" dur="250" fill="hold"/>
                                        <p:tgtEl>
                                          <p:spTgt spid="48"/>
                                        </p:tgtEl>
                                        <p:attrNameLst>
                                          <p:attrName>ppt_w</p:attrName>
                                        </p:attrNameLst>
                                      </p:cBhvr>
                                      <p:tavLst>
                                        <p:tav tm="0">
                                          <p:val>
                                            <p:strVal val="#ppt_w+.3"/>
                                          </p:val>
                                        </p:tav>
                                        <p:tav tm="50000">
                                          <p:val>
                                            <p:strVal val="#ppt_w+.3"/>
                                          </p:val>
                                        </p:tav>
                                        <p:tav tm="100000">
                                          <p:val>
                                            <p:strVal val="#ppt_w"/>
                                          </p:val>
                                        </p:tav>
                                      </p:tavLst>
                                    </p:anim>
                                    <p:anim calcmode="lin" valueType="num">
                                      <p:cBhvr>
                                        <p:cTn id="101" dur="250" fill="hold"/>
                                        <p:tgtEl>
                                          <p:spTgt spid="48"/>
                                        </p:tgtEl>
                                        <p:attrNameLst>
                                          <p:attrName>ppt_x</p:attrName>
                                        </p:attrNameLst>
                                      </p:cBhvr>
                                      <p:tavLst>
                                        <p:tav tm="0">
                                          <p:val>
                                            <p:strVal val="#ppt_x-.3"/>
                                          </p:val>
                                        </p:tav>
                                        <p:tav tm="50000">
                                          <p:val>
                                            <p:strVal val="#ppt_x"/>
                                          </p:val>
                                        </p:tav>
                                        <p:tav tm="100000">
                                          <p:val>
                                            <p:strVal val="#ppt_x"/>
                                          </p:val>
                                        </p:tav>
                                      </p:tavLst>
                                    </p:anim>
                                    <p:anim calcmode="lin" valueType="num">
                                      <p:cBhvr>
                                        <p:cTn id="102" dur="250" fill="hold"/>
                                        <p:tgtEl>
                                          <p:spTgt spid="48"/>
                                        </p:tgtEl>
                                        <p:attrNameLst>
                                          <p:attrName>ppt_y</p:attrName>
                                        </p:attrNameLst>
                                      </p:cBhvr>
                                      <p:tavLst>
                                        <p:tav tm="0">
                                          <p:val>
                                            <p:strVal val="#ppt_y"/>
                                          </p:val>
                                        </p:tav>
                                        <p:tav tm="100000">
                                          <p:val>
                                            <p:strVal val="#ppt_y"/>
                                          </p:val>
                                        </p:tav>
                                      </p:tavLst>
                                    </p:anim>
                                  </p:childTnLst>
                                </p:cTn>
                              </p:par>
                            </p:childTnLst>
                          </p:cTn>
                        </p:par>
                        <p:par>
                          <p:cTn id="103" fill="hold">
                            <p:stCondLst>
                              <p:cond delay="3500"/>
                            </p:stCondLst>
                            <p:childTnLst>
                              <p:par>
                                <p:cTn id="104" presetID="39" presetClass="entr" presetSubtype="0" accel="100000"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25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107" dur="25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108" dur="25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109" dur="250" fill="hold"/>
                                        <p:tgtEl>
                                          <p:spTgt spid="49"/>
                                        </p:tgtEl>
                                        <p:attrNameLst>
                                          <p:attrName>ppt_y</p:attrName>
                                        </p:attrNameLst>
                                      </p:cBhvr>
                                      <p:tavLst>
                                        <p:tav tm="0">
                                          <p:val>
                                            <p:strVal val="#ppt_y"/>
                                          </p:val>
                                        </p:tav>
                                        <p:tav tm="100000">
                                          <p:val>
                                            <p:strVal val="#ppt_y"/>
                                          </p:val>
                                        </p:tav>
                                      </p:tavLst>
                                    </p:anim>
                                  </p:childTnLst>
                                </p:cTn>
                              </p:par>
                            </p:childTnLst>
                          </p:cTn>
                        </p:par>
                        <p:par>
                          <p:cTn id="110" fill="hold">
                            <p:stCondLst>
                              <p:cond delay="3750"/>
                            </p:stCondLst>
                            <p:childTnLst>
                              <p:par>
                                <p:cTn id="111" presetID="39" presetClass="entr" presetSubtype="0" accel="100000" fill="hold" grpId="0" nodeType="after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250" fill="hold"/>
                                        <p:tgtEl>
                                          <p:spTgt spid="50"/>
                                        </p:tgtEl>
                                        <p:attrNameLst>
                                          <p:attrName>ppt_h</p:attrName>
                                        </p:attrNameLst>
                                      </p:cBhvr>
                                      <p:tavLst>
                                        <p:tav tm="0">
                                          <p:val>
                                            <p:strVal val="#ppt_h/20"/>
                                          </p:val>
                                        </p:tav>
                                        <p:tav tm="50000">
                                          <p:val>
                                            <p:strVal val="#ppt_h/20"/>
                                          </p:val>
                                        </p:tav>
                                        <p:tav tm="100000">
                                          <p:val>
                                            <p:strVal val="#ppt_h"/>
                                          </p:val>
                                        </p:tav>
                                      </p:tavLst>
                                    </p:anim>
                                    <p:anim calcmode="lin" valueType="num">
                                      <p:cBhvr>
                                        <p:cTn id="114" dur="250" fill="hold"/>
                                        <p:tgtEl>
                                          <p:spTgt spid="50"/>
                                        </p:tgtEl>
                                        <p:attrNameLst>
                                          <p:attrName>ppt_w</p:attrName>
                                        </p:attrNameLst>
                                      </p:cBhvr>
                                      <p:tavLst>
                                        <p:tav tm="0">
                                          <p:val>
                                            <p:strVal val="#ppt_w+.3"/>
                                          </p:val>
                                        </p:tav>
                                        <p:tav tm="50000">
                                          <p:val>
                                            <p:strVal val="#ppt_w+.3"/>
                                          </p:val>
                                        </p:tav>
                                        <p:tav tm="100000">
                                          <p:val>
                                            <p:strVal val="#ppt_w"/>
                                          </p:val>
                                        </p:tav>
                                      </p:tavLst>
                                    </p:anim>
                                    <p:anim calcmode="lin" valueType="num">
                                      <p:cBhvr>
                                        <p:cTn id="115" dur="250" fill="hold"/>
                                        <p:tgtEl>
                                          <p:spTgt spid="50"/>
                                        </p:tgtEl>
                                        <p:attrNameLst>
                                          <p:attrName>ppt_x</p:attrName>
                                        </p:attrNameLst>
                                      </p:cBhvr>
                                      <p:tavLst>
                                        <p:tav tm="0">
                                          <p:val>
                                            <p:strVal val="#ppt_x-.3"/>
                                          </p:val>
                                        </p:tav>
                                        <p:tav tm="50000">
                                          <p:val>
                                            <p:strVal val="#ppt_x"/>
                                          </p:val>
                                        </p:tav>
                                        <p:tav tm="100000">
                                          <p:val>
                                            <p:strVal val="#ppt_x"/>
                                          </p:val>
                                        </p:tav>
                                      </p:tavLst>
                                    </p:anim>
                                    <p:anim calcmode="lin" valueType="num">
                                      <p:cBhvr>
                                        <p:cTn id="116" dur="25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6" grpId="0" animBg="1"/>
      <p:bldP spid="28" grpId="0" animBg="1"/>
      <p:bldP spid="29" grpId="0" animBg="1"/>
      <p:bldP spid="30" grpId="0" animBg="1"/>
      <p:bldP spid="31" grpId="0" animBg="1"/>
      <p:bldP spid="32" grpId="0" animBg="1"/>
      <p:bldP spid="33" grpId="0" animBg="1"/>
      <p:bldP spid="40" grpId="0" animBg="1"/>
      <p:bldP spid="46" grpId="0"/>
      <p:bldP spid="48" grpId="0" animBg="1"/>
      <p:bldP spid="49" grpId="0" animBg="1"/>
      <p:bldP spid="50"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6516</TotalTime>
  <Words>2268</Words>
  <Application>Microsoft Office PowerPoint</Application>
  <PresentationFormat>Grand écran</PresentationFormat>
  <Paragraphs>470</Paragraphs>
  <Slides>33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Al-Hadith1</vt:lpstr>
      <vt:lpstr>Arabic Typesetting</vt:lpstr>
      <vt:lpstr>Arial</vt:lpstr>
      <vt:lpstr>Calibri</vt:lpstr>
      <vt:lpstr>Calibri Light</vt:lpstr>
      <vt:lpstr>Curlz MT</vt:lpstr>
      <vt:lpstr>Times New Roman</vt:lpstr>
      <vt:lpstr>Thème Office</vt:lpstr>
      <vt:lpstr>آفاق باكالوريا علوم تجريبية</vt:lpstr>
      <vt:lpstr>Présentation PowerPoint</vt:lpstr>
      <vt:lpstr>هناك  العديد من المؤسسات العليا و الجامعية التي يمكن  ولوجها بباكالوريا علوم تجريبية مثل :</vt:lpstr>
      <vt:lpstr>Présentation PowerPoint</vt:lpstr>
      <vt:lpstr>المباراة الوطنية المشتركة لولوج مدارس التدبيرCNAEM</vt:lpstr>
      <vt:lpstr>المؤسسات المشاركة في المباراة الوطنية المشتركة CNC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الكليات ذات الولج المفتوح </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driss</dc:creator>
  <cp:lastModifiedBy>driss</cp:lastModifiedBy>
  <cp:revision>318</cp:revision>
  <dcterms:created xsi:type="dcterms:W3CDTF">2016-03-03T11:05:39Z</dcterms:created>
  <dcterms:modified xsi:type="dcterms:W3CDTF">2016-04-01T15:34:56Z</dcterms:modified>
</cp:coreProperties>
</file>